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13" r:id="rId3"/>
    <p:sldMasterId id="2147483739" r:id="rId4"/>
    <p:sldMasterId id="2147483751" r:id="rId5"/>
  </p:sldMasterIdLst>
  <p:notesMasterIdLst>
    <p:notesMasterId r:id="rId64"/>
  </p:notesMasterIdLst>
  <p:sldIdLst>
    <p:sldId id="256" r:id="rId6"/>
    <p:sldId id="350" r:id="rId7"/>
    <p:sldId id="259" r:id="rId8"/>
    <p:sldId id="328" r:id="rId9"/>
    <p:sldId id="304" r:id="rId10"/>
    <p:sldId id="305" r:id="rId11"/>
    <p:sldId id="306" r:id="rId12"/>
    <p:sldId id="307" r:id="rId13"/>
    <p:sldId id="308" r:id="rId14"/>
    <p:sldId id="309" r:id="rId15"/>
    <p:sldId id="310" r:id="rId16"/>
    <p:sldId id="311" r:id="rId17"/>
    <p:sldId id="320" r:id="rId18"/>
    <p:sldId id="313" r:id="rId19"/>
    <p:sldId id="325" r:id="rId20"/>
    <p:sldId id="327" r:id="rId21"/>
    <p:sldId id="314" r:id="rId22"/>
    <p:sldId id="315" r:id="rId23"/>
    <p:sldId id="317" r:id="rId24"/>
    <p:sldId id="318" r:id="rId25"/>
    <p:sldId id="319" r:id="rId26"/>
    <p:sldId id="312" r:id="rId27"/>
    <p:sldId id="297" r:id="rId28"/>
    <p:sldId id="298" r:id="rId29"/>
    <p:sldId id="348" r:id="rId30"/>
    <p:sldId id="349" r:id="rId31"/>
    <p:sldId id="257" r:id="rId32"/>
    <p:sldId id="282" r:id="rId33"/>
    <p:sldId id="283" r:id="rId34"/>
    <p:sldId id="284" r:id="rId35"/>
    <p:sldId id="287" r:id="rId36"/>
    <p:sldId id="288" r:id="rId37"/>
    <p:sldId id="289" r:id="rId38"/>
    <p:sldId id="290" r:id="rId39"/>
    <p:sldId id="291" r:id="rId40"/>
    <p:sldId id="292" r:id="rId41"/>
    <p:sldId id="293" r:id="rId42"/>
    <p:sldId id="285" r:id="rId43"/>
    <p:sldId id="286" r:id="rId44"/>
    <p:sldId id="260" r:id="rId45"/>
    <p:sldId id="261" r:id="rId46"/>
    <p:sldId id="262" r:id="rId47"/>
    <p:sldId id="264" r:id="rId48"/>
    <p:sldId id="271" r:id="rId49"/>
    <p:sldId id="266" r:id="rId50"/>
    <p:sldId id="267" r:id="rId51"/>
    <p:sldId id="268" r:id="rId52"/>
    <p:sldId id="269" r:id="rId53"/>
    <p:sldId id="270" r:id="rId54"/>
    <p:sldId id="272" r:id="rId55"/>
    <p:sldId id="273" r:id="rId56"/>
    <p:sldId id="274" r:id="rId57"/>
    <p:sldId id="275" r:id="rId58"/>
    <p:sldId id="276" r:id="rId59"/>
    <p:sldId id="277" r:id="rId60"/>
    <p:sldId id="278" r:id="rId61"/>
    <p:sldId id="279" r:id="rId62"/>
    <p:sldId id="280"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0" d="100"/>
          <a:sy n="110" d="100"/>
        </p:scale>
        <p:origin x="-51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1AF6AB-CBAF-45D8-8398-7905F143BE4A}" type="datetimeFigureOut">
              <a:rPr lang="en-US" smtClean="0"/>
              <a:t>1/18/2019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42035F-AFC7-4625-9818-51F22181217D}" type="slidenum">
              <a:rPr lang="en-US" smtClean="0"/>
              <a:t>‹#›</a:t>
            </a:fld>
            <a:endParaRPr lang="en-US"/>
          </a:p>
        </p:txBody>
      </p:sp>
    </p:spTree>
    <p:extLst>
      <p:ext uri="{BB962C8B-B14F-4D97-AF65-F5344CB8AC3E}">
        <p14:creationId xmlns:p14="http://schemas.microsoft.com/office/powerpoint/2010/main" val="3003740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1</a:t>
            </a:fld>
            <a:endParaRPr lang="en-US"/>
          </a:p>
        </p:txBody>
      </p:sp>
    </p:spTree>
    <p:extLst>
      <p:ext uri="{BB962C8B-B14F-4D97-AF65-F5344CB8AC3E}">
        <p14:creationId xmlns:p14="http://schemas.microsoft.com/office/powerpoint/2010/main" val="3857812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10</a:t>
            </a:fld>
            <a:endParaRPr lang="en-US"/>
          </a:p>
        </p:txBody>
      </p:sp>
    </p:spTree>
    <p:extLst>
      <p:ext uri="{BB962C8B-B14F-4D97-AF65-F5344CB8AC3E}">
        <p14:creationId xmlns:p14="http://schemas.microsoft.com/office/powerpoint/2010/main" val="1651270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11</a:t>
            </a:fld>
            <a:endParaRPr lang="en-US"/>
          </a:p>
        </p:txBody>
      </p:sp>
    </p:spTree>
    <p:extLst>
      <p:ext uri="{BB962C8B-B14F-4D97-AF65-F5344CB8AC3E}">
        <p14:creationId xmlns:p14="http://schemas.microsoft.com/office/powerpoint/2010/main" val="3714166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12</a:t>
            </a:fld>
            <a:endParaRPr lang="en-US"/>
          </a:p>
        </p:txBody>
      </p:sp>
    </p:spTree>
    <p:extLst>
      <p:ext uri="{BB962C8B-B14F-4D97-AF65-F5344CB8AC3E}">
        <p14:creationId xmlns:p14="http://schemas.microsoft.com/office/powerpoint/2010/main" val="2796773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13</a:t>
            </a:fld>
            <a:endParaRPr lang="en-US"/>
          </a:p>
        </p:txBody>
      </p:sp>
    </p:spTree>
    <p:extLst>
      <p:ext uri="{BB962C8B-B14F-4D97-AF65-F5344CB8AC3E}">
        <p14:creationId xmlns:p14="http://schemas.microsoft.com/office/powerpoint/2010/main" val="489188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14</a:t>
            </a:fld>
            <a:endParaRPr lang="en-US"/>
          </a:p>
        </p:txBody>
      </p:sp>
    </p:spTree>
    <p:extLst>
      <p:ext uri="{BB962C8B-B14F-4D97-AF65-F5344CB8AC3E}">
        <p14:creationId xmlns:p14="http://schemas.microsoft.com/office/powerpoint/2010/main" val="3295134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15</a:t>
            </a:fld>
            <a:endParaRPr lang="en-US"/>
          </a:p>
        </p:txBody>
      </p:sp>
    </p:spTree>
    <p:extLst>
      <p:ext uri="{BB962C8B-B14F-4D97-AF65-F5344CB8AC3E}">
        <p14:creationId xmlns:p14="http://schemas.microsoft.com/office/powerpoint/2010/main" val="4144351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16</a:t>
            </a:fld>
            <a:endParaRPr lang="en-US"/>
          </a:p>
        </p:txBody>
      </p:sp>
    </p:spTree>
    <p:extLst>
      <p:ext uri="{BB962C8B-B14F-4D97-AF65-F5344CB8AC3E}">
        <p14:creationId xmlns:p14="http://schemas.microsoft.com/office/powerpoint/2010/main" val="2936800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17</a:t>
            </a:fld>
            <a:endParaRPr lang="en-US"/>
          </a:p>
        </p:txBody>
      </p:sp>
    </p:spTree>
    <p:extLst>
      <p:ext uri="{BB962C8B-B14F-4D97-AF65-F5344CB8AC3E}">
        <p14:creationId xmlns:p14="http://schemas.microsoft.com/office/powerpoint/2010/main" val="4109115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18</a:t>
            </a:fld>
            <a:endParaRPr lang="en-US"/>
          </a:p>
        </p:txBody>
      </p:sp>
    </p:spTree>
    <p:extLst>
      <p:ext uri="{BB962C8B-B14F-4D97-AF65-F5344CB8AC3E}">
        <p14:creationId xmlns:p14="http://schemas.microsoft.com/office/powerpoint/2010/main" val="3750297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19</a:t>
            </a:fld>
            <a:endParaRPr lang="en-US"/>
          </a:p>
        </p:txBody>
      </p:sp>
    </p:spTree>
    <p:extLst>
      <p:ext uri="{BB962C8B-B14F-4D97-AF65-F5344CB8AC3E}">
        <p14:creationId xmlns:p14="http://schemas.microsoft.com/office/powerpoint/2010/main" val="1333591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6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979D1C8-2F48-47D4-8B32-E359DC9A826B}" type="slidenum">
              <a:rPr lang="en-US">
                <a:solidFill>
                  <a:prstClr val="black"/>
                </a:solidFill>
              </a:rPr>
              <a:pPr>
                <a:def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20</a:t>
            </a:fld>
            <a:endParaRPr lang="en-US"/>
          </a:p>
        </p:txBody>
      </p:sp>
    </p:spTree>
    <p:extLst>
      <p:ext uri="{BB962C8B-B14F-4D97-AF65-F5344CB8AC3E}">
        <p14:creationId xmlns:p14="http://schemas.microsoft.com/office/powerpoint/2010/main" val="2225098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21</a:t>
            </a:fld>
            <a:endParaRPr lang="en-US"/>
          </a:p>
        </p:txBody>
      </p:sp>
    </p:spTree>
    <p:extLst>
      <p:ext uri="{BB962C8B-B14F-4D97-AF65-F5344CB8AC3E}">
        <p14:creationId xmlns:p14="http://schemas.microsoft.com/office/powerpoint/2010/main" val="2257195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22</a:t>
            </a:fld>
            <a:endParaRPr lang="en-US"/>
          </a:p>
        </p:txBody>
      </p:sp>
    </p:spTree>
    <p:extLst>
      <p:ext uri="{BB962C8B-B14F-4D97-AF65-F5344CB8AC3E}">
        <p14:creationId xmlns:p14="http://schemas.microsoft.com/office/powerpoint/2010/main" val="4237259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23</a:t>
            </a:fld>
            <a:endParaRPr lang="en-US"/>
          </a:p>
        </p:txBody>
      </p:sp>
    </p:spTree>
    <p:extLst>
      <p:ext uri="{BB962C8B-B14F-4D97-AF65-F5344CB8AC3E}">
        <p14:creationId xmlns:p14="http://schemas.microsoft.com/office/powerpoint/2010/main" val="3805766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24</a:t>
            </a:fld>
            <a:endParaRPr lang="en-US"/>
          </a:p>
        </p:txBody>
      </p:sp>
    </p:spTree>
    <p:extLst>
      <p:ext uri="{BB962C8B-B14F-4D97-AF65-F5344CB8AC3E}">
        <p14:creationId xmlns:p14="http://schemas.microsoft.com/office/powerpoint/2010/main" val="549052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C5E9FF-4E0F-49A3-B5B3-9C4E9D2C8F9C}" type="slidenum">
              <a:rPr lang="en-US">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177591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C5E9FF-4E0F-49A3-B5B3-9C4E9D2C8F9C}" type="slidenum">
              <a:rPr lang="en-US">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465118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27</a:t>
            </a:fld>
            <a:endParaRPr lang="en-US"/>
          </a:p>
        </p:txBody>
      </p:sp>
    </p:spTree>
    <p:extLst>
      <p:ext uri="{BB962C8B-B14F-4D97-AF65-F5344CB8AC3E}">
        <p14:creationId xmlns:p14="http://schemas.microsoft.com/office/powerpoint/2010/main" val="37794701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28</a:t>
            </a:fld>
            <a:endParaRPr lang="en-US"/>
          </a:p>
        </p:txBody>
      </p:sp>
    </p:spTree>
    <p:extLst>
      <p:ext uri="{BB962C8B-B14F-4D97-AF65-F5344CB8AC3E}">
        <p14:creationId xmlns:p14="http://schemas.microsoft.com/office/powerpoint/2010/main" val="20465657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29</a:t>
            </a:fld>
            <a:endParaRPr lang="en-US"/>
          </a:p>
        </p:txBody>
      </p:sp>
    </p:spTree>
    <p:extLst>
      <p:ext uri="{BB962C8B-B14F-4D97-AF65-F5344CB8AC3E}">
        <p14:creationId xmlns:p14="http://schemas.microsoft.com/office/powerpoint/2010/main" val="3750429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3</a:t>
            </a:fld>
            <a:endParaRPr lang="en-US"/>
          </a:p>
        </p:txBody>
      </p:sp>
    </p:spTree>
    <p:extLst>
      <p:ext uri="{BB962C8B-B14F-4D97-AF65-F5344CB8AC3E}">
        <p14:creationId xmlns:p14="http://schemas.microsoft.com/office/powerpoint/2010/main" val="26802134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30</a:t>
            </a:fld>
            <a:endParaRPr lang="en-US"/>
          </a:p>
        </p:txBody>
      </p:sp>
    </p:spTree>
    <p:extLst>
      <p:ext uri="{BB962C8B-B14F-4D97-AF65-F5344CB8AC3E}">
        <p14:creationId xmlns:p14="http://schemas.microsoft.com/office/powerpoint/2010/main" val="17848658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31</a:t>
            </a:fld>
            <a:endParaRPr lang="en-US"/>
          </a:p>
        </p:txBody>
      </p:sp>
    </p:spTree>
    <p:extLst>
      <p:ext uri="{BB962C8B-B14F-4D97-AF65-F5344CB8AC3E}">
        <p14:creationId xmlns:p14="http://schemas.microsoft.com/office/powerpoint/2010/main" val="41807397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32</a:t>
            </a:fld>
            <a:endParaRPr lang="en-US"/>
          </a:p>
        </p:txBody>
      </p:sp>
    </p:spTree>
    <p:extLst>
      <p:ext uri="{BB962C8B-B14F-4D97-AF65-F5344CB8AC3E}">
        <p14:creationId xmlns:p14="http://schemas.microsoft.com/office/powerpoint/2010/main" val="4011862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33</a:t>
            </a:fld>
            <a:endParaRPr lang="en-US"/>
          </a:p>
        </p:txBody>
      </p:sp>
    </p:spTree>
    <p:extLst>
      <p:ext uri="{BB962C8B-B14F-4D97-AF65-F5344CB8AC3E}">
        <p14:creationId xmlns:p14="http://schemas.microsoft.com/office/powerpoint/2010/main" val="37447568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34</a:t>
            </a:fld>
            <a:endParaRPr lang="en-US"/>
          </a:p>
        </p:txBody>
      </p:sp>
    </p:spTree>
    <p:extLst>
      <p:ext uri="{BB962C8B-B14F-4D97-AF65-F5344CB8AC3E}">
        <p14:creationId xmlns:p14="http://schemas.microsoft.com/office/powerpoint/2010/main" val="36565761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35</a:t>
            </a:fld>
            <a:endParaRPr lang="en-US"/>
          </a:p>
        </p:txBody>
      </p:sp>
    </p:spTree>
    <p:extLst>
      <p:ext uri="{BB962C8B-B14F-4D97-AF65-F5344CB8AC3E}">
        <p14:creationId xmlns:p14="http://schemas.microsoft.com/office/powerpoint/2010/main" val="31637566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36</a:t>
            </a:fld>
            <a:endParaRPr lang="en-US"/>
          </a:p>
        </p:txBody>
      </p:sp>
    </p:spTree>
    <p:extLst>
      <p:ext uri="{BB962C8B-B14F-4D97-AF65-F5344CB8AC3E}">
        <p14:creationId xmlns:p14="http://schemas.microsoft.com/office/powerpoint/2010/main" val="14732094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37</a:t>
            </a:fld>
            <a:endParaRPr lang="en-US"/>
          </a:p>
        </p:txBody>
      </p:sp>
    </p:spTree>
    <p:extLst>
      <p:ext uri="{BB962C8B-B14F-4D97-AF65-F5344CB8AC3E}">
        <p14:creationId xmlns:p14="http://schemas.microsoft.com/office/powerpoint/2010/main" val="40126490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38</a:t>
            </a:fld>
            <a:endParaRPr lang="en-US"/>
          </a:p>
        </p:txBody>
      </p:sp>
    </p:spTree>
    <p:extLst>
      <p:ext uri="{BB962C8B-B14F-4D97-AF65-F5344CB8AC3E}">
        <p14:creationId xmlns:p14="http://schemas.microsoft.com/office/powerpoint/2010/main" val="11515150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39</a:t>
            </a:fld>
            <a:endParaRPr lang="en-US"/>
          </a:p>
        </p:txBody>
      </p:sp>
    </p:spTree>
    <p:extLst>
      <p:ext uri="{BB962C8B-B14F-4D97-AF65-F5344CB8AC3E}">
        <p14:creationId xmlns:p14="http://schemas.microsoft.com/office/powerpoint/2010/main" val="1322002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4</a:t>
            </a:fld>
            <a:endParaRPr lang="en-US"/>
          </a:p>
        </p:txBody>
      </p:sp>
    </p:spTree>
    <p:extLst>
      <p:ext uri="{BB962C8B-B14F-4D97-AF65-F5344CB8AC3E}">
        <p14:creationId xmlns:p14="http://schemas.microsoft.com/office/powerpoint/2010/main" val="28990034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40</a:t>
            </a:fld>
            <a:endParaRPr lang="en-US"/>
          </a:p>
        </p:txBody>
      </p:sp>
    </p:spTree>
    <p:extLst>
      <p:ext uri="{BB962C8B-B14F-4D97-AF65-F5344CB8AC3E}">
        <p14:creationId xmlns:p14="http://schemas.microsoft.com/office/powerpoint/2010/main" val="8025934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41</a:t>
            </a:fld>
            <a:endParaRPr lang="en-US"/>
          </a:p>
        </p:txBody>
      </p:sp>
    </p:spTree>
    <p:extLst>
      <p:ext uri="{BB962C8B-B14F-4D97-AF65-F5344CB8AC3E}">
        <p14:creationId xmlns:p14="http://schemas.microsoft.com/office/powerpoint/2010/main" val="33870950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42</a:t>
            </a:fld>
            <a:endParaRPr lang="en-US"/>
          </a:p>
        </p:txBody>
      </p:sp>
    </p:spTree>
    <p:extLst>
      <p:ext uri="{BB962C8B-B14F-4D97-AF65-F5344CB8AC3E}">
        <p14:creationId xmlns:p14="http://schemas.microsoft.com/office/powerpoint/2010/main" val="33450634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43</a:t>
            </a:fld>
            <a:endParaRPr lang="en-US"/>
          </a:p>
        </p:txBody>
      </p:sp>
    </p:spTree>
    <p:extLst>
      <p:ext uri="{BB962C8B-B14F-4D97-AF65-F5344CB8AC3E}">
        <p14:creationId xmlns:p14="http://schemas.microsoft.com/office/powerpoint/2010/main" val="32575348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44</a:t>
            </a:fld>
            <a:endParaRPr lang="en-US"/>
          </a:p>
        </p:txBody>
      </p:sp>
    </p:spTree>
    <p:extLst>
      <p:ext uri="{BB962C8B-B14F-4D97-AF65-F5344CB8AC3E}">
        <p14:creationId xmlns:p14="http://schemas.microsoft.com/office/powerpoint/2010/main" val="9390006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45</a:t>
            </a:fld>
            <a:endParaRPr lang="en-US"/>
          </a:p>
        </p:txBody>
      </p:sp>
    </p:spTree>
    <p:extLst>
      <p:ext uri="{BB962C8B-B14F-4D97-AF65-F5344CB8AC3E}">
        <p14:creationId xmlns:p14="http://schemas.microsoft.com/office/powerpoint/2010/main" val="13138446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46</a:t>
            </a:fld>
            <a:endParaRPr lang="en-US"/>
          </a:p>
        </p:txBody>
      </p:sp>
    </p:spTree>
    <p:extLst>
      <p:ext uri="{BB962C8B-B14F-4D97-AF65-F5344CB8AC3E}">
        <p14:creationId xmlns:p14="http://schemas.microsoft.com/office/powerpoint/2010/main" val="18125265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47</a:t>
            </a:fld>
            <a:endParaRPr lang="en-US"/>
          </a:p>
        </p:txBody>
      </p:sp>
    </p:spTree>
    <p:extLst>
      <p:ext uri="{BB962C8B-B14F-4D97-AF65-F5344CB8AC3E}">
        <p14:creationId xmlns:p14="http://schemas.microsoft.com/office/powerpoint/2010/main" val="29126579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48</a:t>
            </a:fld>
            <a:endParaRPr lang="en-US"/>
          </a:p>
        </p:txBody>
      </p:sp>
    </p:spTree>
    <p:extLst>
      <p:ext uri="{BB962C8B-B14F-4D97-AF65-F5344CB8AC3E}">
        <p14:creationId xmlns:p14="http://schemas.microsoft.com/office/powerpoint/2010/main" val="14532234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49</a:t>
            </a:fld>
            <a:endParaRPr lang="en-US"/>
          </a:p>
        </p:txBody>
      </p:sp>
    </p:spTree>
    <p:extLst>
      <p:ext uri="{BB962C8B-B14F-4D97-AF65-F5344CB8AC3E}">
        <p14:creationId xmlns:p14="http://schemas.microsoft.com/office/powerpoint/2010/main" val="371013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5</a:t>
            </a:fld>
            <a:endParaRPr lang="en-US"/>
          </a:p>
        </p:txBody>
      </p:sp>
    </p:spTree>
    <p:extLst>
      <p:ext uri="{BB962C8B-B14F-4D97-AF65-F5344CB8AC3E}">
        <p14:creationId xmlns:p14="http://schemas.microsoft.com/office/powerpoint/2010/main" val="9141624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50</a:t>
            </a:fld>
            <a:endParaRPr lang="en-US"/>
          </a:p>
        </p:txBody>
      </p:sp>
    </p:spTree>
    <p:extLst>
      <p:ext uri="{BB962C8B-B14F-4D97-AF65-F5344CB8AC3E}">
        <p14:creationId xmlns:p14="http://schemas.microsoft.com/office/powerpoint/2010/main" val="25034308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51</a:t>
            </a:fld>
            <a:endParaRPr lang="en-US"/>
          </a:p>
        </p:txBody>
      </p:sp>
    </p:spTree>
    <p:extLst>
      <p:ext uri="{BB962C8B-B14F-4D97-AF65-F5344CB8AC3E}">
        <p14:creationId xmlns:p14="http://schemas.microsoft.com/office/powerpoint/2010/main" val="12975259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52</a:t>
            </a:fld>
            <a:endParaRPr lang="en-US"/>
          </a:p>
        </p:txBody>
      </p:sp>
    </p:spTree>
    <p:extLst>
      <p:ext uri="{BB962C8B-B14F-4D97-AF65-F5344CB8AC3E}">
        <p14:creationId xmlns:p14="http://schemas.microsoft.com/office/powerpoint/2010/main" val="40832073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53</a:t>
            </a:fld>
            <a:endParaRPr lang="en-US"/>
          </a:p>
        </p:txBody>
      </p:sp>
    </p:spTree>
    <p:extLst>
      <p:ext uri="{BB962C8B-B14F-4D97-AF65-F5344CB8AC3E}">
        <p14:creationId xmlns:p14="http://schemas.microsoft.com/office/powerpoint/2010/main" val="33768152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54</a:t>
            </a:fld>
            <a:endParaRPr lang="en-US"/>
          </a:p>
        </p:txBody>
      </p:sp>
    </p:spTree>
    <p:extLst>
      <p:ext uri="{BB962C8B-B14F-4D97-AF65-F5344CB8AC3E}">
        <p14:creationId xmlns:p14="http://schemas.microsoft.com/office/powerpoint/2010/main" val="34979749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55</a:t>
            </a:fld>
            <a:endParaRPr lang="en-US"/>
          </a:p>
        </p:txBody>
      </p:sp>
    </p:spTree>
    <p:extLst>
      <p:ext uri="{BB962C8B-B14F-4D97-AF65-F5344CB8AC3E}">
        <p14:creationId xmlns:p14="http://schemas.microsoft.com/office/powerpoint/2010/main" val="4527188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56</a:t>
            </a:fld>
            <a:endParaRPr lang="en-US"/>
          </a:p>
        </p:txBody>
      </p:sp>
    </p:spTree>
    <p:extLst>
      <p:ext uri="{BB962C8B-B14F-4D97-AF65-F5344CB8AC3E}">
        <p14:creationId xmlns:p14="http://schemas.microsoft.com/office/powerpoint/2010/main" val="1226096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57</a:t>
            </a:fld>
            <a:endParaRPr lang="en-US"/>
          </a:p>
        </p:txBody>
      </p:sp>
    </p:spTree>
    <p:extLst>
      <p:ext uri="{BB962C8B-B14F-4D97-AF65-F5344CB8AC3E}">
        <p14:creationId xmlns:p14="http://schemas.microsoft.com/office/powerpoint/2010/main" val="9405164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58</a:t>
            </a:fld>
            <a:endParaRPr lang="en-US"/>
          </a:p>
        </p:txBody>
      </p:sp>
    </p:spTree>
    <p:extLst>
      <p:ext uri="{BB962C8B-B14F-4D97-AF65-F5344CB8AC3E}">
        <p14:creationId xmlns:p14="http://schemas.microsoft.com/office/powerpoint/2010/main" val="3772920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6</a:t>
            </a:fld>
            <a:endParaRPr lang="en-US"/>
          </a:p>
        </p:txBody>
      </p:sp>
    </p:spTree>
    <p:extLst>
      <p:ext uri="{BB962C8B-B14F-4D97-AF65-F5344CB8AC3E}">
        <p14:creationId xmlns:p14="http://schemas.microsoft.com/office/powerpoint/2010/main" val="1999356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7</a:t>
            </a:fld>
            <a:endParaRPr lang="en-US"/>
          </a:p>
        </p:txBody>
      </p:sp>
    </p:spTree>
    <p:extLst>
      <p:ext uri="{BB962C8B-B14F-4D97-AF65-F5344CB8AC3E}">
        <p14:creationId xmlns:p14="http://schemas.microsoft.com/office/powerpoint/2010/main" val="2311115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8</a:t>
            </a:fld>
            <a:endParaRPr lang="en-US"/>
          </a:p>
        </p:txBody>
      </p:sp>
    </p:spTree>
    <p:extLst>
      <p:ext uri="{BB962C8B-B14F-4D97-AF65-F5344CB8AC3E}">
        <p14:creationId xmlns:p14="http://schemas.microsoft.com/office/powerpoint/2010/main" val="3323588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2035F-AFC7-4625-9818-51F22181217D}" type="slidenum">
              <a:rPr lang="en-US" smtClean="0"/>
              <a:t>9</a:t>
            </a:fld>
            <a:endParaRPr lang="en-US"/>
          </a:p>
        </p:txBody>
      </p:sp>
    </p:spTree>
    <p:extLst>
      <p:ext uri="{BB962C8B-B14F-4D97-AF65-F5344CB8AC3E}">
        <p14:creationId xmlns:p14="http://schemas.microsoft.com/office/powerpoint/2010/main" val="1449862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08BFA0-D1D7-40B2-93F3-B84B650930A1}" type="datetime1">
              <a:rPr lang="en-US" smtClean="0"/>
              <a:t>1/18/2019</a:t>
            </a:fld>
            <a:endParaRPr lang="en-US"/>
          </a:p>
        </p:txBody>
      </p:sp>
      <p:sp>
        <p:nvSpPr>
          <p:cNvPr id="5" name="Footer Placeholder 4"/>
          <p:cNvSpPr>
            <a:spLocks noGrp="1"/>
          </p:cNvSpPr>
          <p:nvPr>
            <p:ph type="ftr" sz="quarter" idx="11"/>
          </p:nvPr>
        </p:nvSpPr>
        <p:spPr/>
        <p:txBody>
          <a:bodyPr/>
          <a:lstStyle/>
          <a:p>
            <a:r>
              <a:rPr lang="en-US" smtClean="0"/>
              <a:t>Pondezedd@gmail.com                                              presents End Time events</a:t>
            </a:r>
            <a:endParaRPr lang="en-US"/>
          </a:p>
        </p:txBody>
      </p:sp>
      <p:sp>
        <p:nvSpPr>
          <p:cNvPr id="6" name="Slide Number Placeholder 5"/>
          <p:cNvSpPr>
            <a:spLocks noGrp="1"/>
          </p:cNvSpPr>
          <p:nvPr>
            <p:ph type="sldNum" sz="quarter" idx="12"/>
          </p:nvPr>
        </p:nvSpPr>
        <p:spPr/>
        <p:txBody>
          <a:bodyPr/>
          <a:lstStyle/>
          <a:p>
            <a:fld id="{A69DD099-BC33-4A09-819F-5DF415151551}" type="slidenum">
              <a:rPr lang="en-US" smtClean="0"/>
              <a:t>‹#›</a:t>
            </a:fld>
            <a:endParaRPr lang="en-US"/>
          </a:p>
        </p:txBody>
      </p:sp>
    </p:spTree>
    <p:extLst>
      <p:ext uri="{BB962C8B-B14F-4D97-AF65-F5344CB8AC3E}">
        <p14:creationId xmlns:p14="http://schemas.microsoft.com/office/powerpoint/2010/main" val="147135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4A0340-812F-4A35-A565-7B7948AE6A86}" type="datetime1">
              <a:rPr lang="en-US" smtClean="0"/>
              <a:t>1/18/2019</a:t>
            </a:fld>
            <a:endParaRPr lang="en-US"/>
          </a:p>
        </p:txBody>
      </p:sp>
      <p:sp>
        <p:nvSpPr>
          <p:cNvPr id="5" name="Footer Placeholder 4"/>
          <p:cNvSpPr>
            <a:spLocks noGrp="1"/>
          </p:cNvSpPr>
          <p:nvPr>
            <p:ph type="ftr" sz="quarter" idx="11"/>
          </p:nvPr>
        </p:nvSpPr>
        <p:spPr/>
        <p:txBody>
          <a:bodyPr/>
          <a:lstStyle/>
          <a:p>
            <a:r>
              <a:rPr lang="en-US" smtClean="0"/>
              <a:t>Pondezedd@gmail.com                                              presents End Time events</a:t>
            </a:r>
            <a:endParaRPr lang="en-US"/>
          </a:p>
        </p:txBody>
      </p:sp>
      <p:sp>
        <p:nvSpPr>
          <p:cNvPr id="6" name="Slide Number Placeholder 5"/>
          <p:cNvSpPr>
            <a:spLocks noGrp="1"/>
          </p:cNvSpPr>
          <p:nvPr>
            <p:ph type="sldNum" sz="quarter" idx="12"/>
          </p:nvPr>
        </p:nvSpPr>
        <p:spPr/>
        <p:txBody>
          <a:bodyPr/>
          <a:lstStyle/>
          <a:p>
            <a:fld id="{A69DD099-BC33-4A09-819F-5DF415151551}" type="slidenum">
              <a:rPr lang="en-US" smtClean="0"/>
              <a:t>‹#›</a:t>
            </a:fld>
            <a:endParaRPr lang="en-US"/>
          </a:p>
        </p:txBody>
      </p:sp>
    </p:spTree>
    <p:extLst>
      <p:ext uri="{BB962C8B-B14F-4D97-AF65-F5344CB8AC3E}">
        <p14:creationId xmlns:p14="http://schemas.microsoft.com/office/powerpoint/2010/main" val="3270113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41A679-8E6F-499E-BECD-C8776B2CF454}" type="datetime1">
              <a:rPr lang="en-US" smtClean="0"/>
              <a:t>1/18/2019</a:t>
            </a:fld>
            <a:endParaRPr lang="en-US"/>
          </a:p>
        </p:txBody>
      </p:sp>
      <p:sp>
        <p:nvSpPr>
          <p:cNvPr id="5" name="Footer Placeholder 4"/>
          <p:cNvSpPr>
            <a:spLocks noGrp="1"/>
          </p:cNvSpPr>
          <p:nvPr>
            <p:ph type="ftr" sz="quarter" idx="11"/>
          </p:nvPr>
        </p:nvSpPr>
        <p:spPr/>
        <p:txBody>
          <a:bodyPr/>
          <a:lstStyle/>
          <a:p>
            <a:r>
              <a:rPr lang="en-US" smtClean="0"/>
              <a:t>Pondezedd@gmail.com                                              presents End Time events</a:t>
            </a:r>
            <a:endParaRPr lang="en-US"/>
          </a:p>
        </p:txBody>
      </p:sp>
      <p:sp>
        <p:nvSpPr>
          <p:cNvPr id="6" name="Slide Number Placeholder 5"/>
          <p:cNvSpPr>
            <a:spLocks noGrp="1"/>
          </p:cNvSpPr>
          <p:nvPr>
            <p:ph type="sldNum" sz="quarter" idx="12"/>
          </p:nvPr>
        </p:nvSpPr>
        <p:spPr/>
        <p:txBody>
          <a:bodyPr/>
          <a:lstStyle/>
          <a:p>
            <a:fld id="{A69DD099-BC33-4A09-819F-5DF415151551}" type="slidenum">
              <a:rPr lang="en-US" smtClean="0"/>
              <a:t>‹#›</a:t>
            </a:fld>
            <a:endParaRPr lang="en-US"/>
          </a:p>
        </p:txBody>
      </p:sp>
    </p:spTree>
    <p:extLst>
      <p:ext uri="{BB962C8B-B14F-4D97-AF65-F5344CB8AC3E}">
        <p14:creationId xmlns:p14="http://schemas.microsoft.com/office/powerpoint/2010/main" val="30982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49"/>
            <a:ext cx="12192000" cy="6856413"/>
            <a:chOff x="0" y="0"/>
            <a:chExt cx="5760" cy="4319"/>
          </a:xfrm>
        </p:grpSpPr>
        <p:sp>
          <p:nvSpPr>
            <p:cNvPr id="5"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sp>
          <p:nvSpPr>
            <p:cNvPr id="6"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sp>
          <p:nvSpPr>
            <p:cNvPr id="7"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sp>
          <p:nvSpPr>
            <p:cNvPr id="8" name="Freeform 6"/>
            <p:cNvSpPr>
              <a:spLocks/>
            </p:cNvSpPr>
            <p:nvPr/>
          </p:nvSpPr>
          <p:spPr bwMode="hidden">
            <a:xfrm>
              <a:off x="4038" y="3577"/>
              <a:ext cx="1720" cy="65"/>
            </a:xfrm>
            <a:custGeom>
              <a:avLst/>
              <a:gdLst>
                <a:gd name="T0" fmla="*/ 1720 w 1722"/>
                <a:gd name="T1" fmla="*/ 65 h 66"/>
                <a:gd name="T2" fmla="*/ 1720 w 1722"/>
                <a:gd name="T3" fmla="*/ 59 h 66"/>
                <a:gd name="T4" fmla="*/ 0 w 1722"/>
                <a:gd name="T5" fmla="*/ 0 h 66"/>
                <a:gd name="T6" fmla="*/ 0 w 1722"/>
                <a:gd name="T7" fmla="*/ 47 h 66"/>
                <a:gd name="T8" fmla="*/ 1720 w 1722"/>
                <a:gd name="T9" fmla="*/ 65 h 66"/>
                <a:gd name="T10" fmla="*/ 1720 w 1722"/>
                <a:gd name="T11" fmla="*/ 65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smtClean="0">
                <a:solidFill>
                  <a:srgbClr val="FFFFFF"/>
                </a:solidFill>
              </a:endParaRPr>
            </a:p>
          </p:txBody>
        </p:sp>
        <p:sp>
          <p:nvSpPr>
            <p:cNvPr id="9"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defRPr/>
              </a:pPr>
              <a:endParaRPr lang="en-US" dirty="0">
                <a:solidFill>
                  <a:srgbClr val="FFFFFF"/>
                </a:solidFill>
              </a:endParaRPr>
            </a:p>
          </p:txBody>
        </p:sp>
        <p:sp>
          <p:nvSpPr>
            <p:cNvPr id="10" name="Freeform 8"/>
            <p:cNvSpPr>
              <a:spLocks/>
            </p:cNvSpPr>
            <p:nvPr/>
          </p:nvSpPr>
          <p:spPr bwMode="hidden">
            <a:xfrm>
              <a:off x="4784" y="3702"/>
              <a:ext cx="974" cy="101"/>
            </a:xfrm>
            <a:custGeom>
              <a:avLst/>
              <a:gdLst>
                <a:gd name="T0" fmla="*/ 974 w 975"/>
                <a:gd name="T1" fmla="*/ 48 h 101"/>
                <a:gd name="T2" fmla="*/ 974 w 975"/>
                <a:gd name="T3" fmla="*/ 0 h 101"/>
                <a:gd name="T4" fmla="*/ 0 w 975"/>
                <a:gd name="T5" fmla="*/ 24 h 101"/>
                <a:gd name="T6" fmla="*/ 0 w 975"/>
                <a:gd name="T7" fmla="*/ 101 h 101"/>
                <a:gd name="T8" fmla="*/ 974 w 975"/>
                <a:gd name="T9" fmla="*/ 48 h 101"/>
                <a:gd name="T10" fmla="*/ 974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smtClean="0">
                <a:solidFill>
                  <a:srgbClr val="FFFFFF"/>
                </a:solidFill>
              </a:endParaRPr>
            </a:p>
          </p:txBody>
        </p:sp>
        <p:sp>
          <p:nvSpPr>
            <p:cNvPr id="11" name="Freeform 9"/>
            <p:cNvSpPr>
              <a:spLocks/>
            </p:cNvSpPr>
            <p:nvPr/>
          </p:nvSpPr>
          <p:spPr bwMode="hidden">
            <a:xfrm>
              <a:off x="3619" y="3815"/>
              <a:ext cx="2139" cy="198"/>
            </a:xfrm>
            <a:custGeom>
              <a:avLst/>
              <a:gdLst>
                <a:gd name="T0" fmla="*/ 2139 w 2141"/>
                <a:gd name="T1" fmla="*/ 0 h 198"/>
                <a:gd name="T2" fmla="*/ 0 w 2141"/>
                <a:gd name="T3" fmla="*/ 156 h 198"/>
                <a:gd name="T4" fmla="*/ 0 w 2141"/>
                <a:gd name="T5" fmla="*/ 198 h 198"/>
                <a:gd name="T6" fmla="*/ 2139 w 2141"/>
                <a:gd name="T7" fmla="*/ 0 h 198"/>
                <a:gd name="T8" fmla="*/ 213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smtClean="0">
                <a:solidFill>
                  <a:srgbClr val="FFFFFF"/>
                </a:solidFill>
              </a:endParaRPr>
            </a:p>
          </p:txBody>
        </p:sp>
        <p:sp>
          <p:nvSpPr>
            <p:cNvPr id="12"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sp>
          <p:nvSpPr>
            <p:cNvPr id="13" name="Freeform 11"/>
            <p:cNvSpPr>
              <a:spLocks/>
            </p:cNvSpPr>
            <p:nvPr/>
          </p:nvSpPr>
          <p:spPr bwMode="hidden">
            <a:xfrm>
              <a:off x="2097" y="4043"/>
              <a:ext cx="2514" cy="276"/>
            </a:xfrm>
            <a:custGeom>
              <a:avLst/>
              <a:gdLst>
                <a:gd name="T0" fmla="*/ 2179 w 2517"/>
                <a:gd name="T1" fmla="*/ 276 h 276"/>
                <a:gd name="T2" fmla="*/ 2514 w 2517"/>
                <a:gd name="T3" fmla="*/ 204 h 276"/>
                <a:gd name="T4" fmla="*/ 2257 w 2517"/>
                <a:gd name="T5" fmla="*/ 0 h 276"/>
                <a:gd name="T6" fmla="*/ 0 w 2517"/>
                <a:gd name="T7" fmla="*/ 276 h 276"/>
                <a:gd name="T8" fmla="*/ 2179 w 2517"/>
                <a:gd name="T9" fmla="*/ 276 h 276"/>
                <a:gd name="T10" fmla="*/ 2179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smtClean="0">
                <a:solidFill>
                  <a:srgbClr val="FFFFFF"/>
                </a:solidFill>
              </a:endParaRPr>
            </a:p>
          </p:txBody>
        </p:sp>
        <p:sp>
          <p:nvSpPr>
            <p:cNvPr id="14"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sp>
          <p:nvSpPr>
            <p:cNvPr id="15" name="Freeform 13"/>
            <p:cNvSpPr>
              <a:spLocks/>
            </p:cNvSpPr>
            <p:nvPr/>
          </p:nvSpPr>
          <p:spPr bwMode="hidden">
            <a:xfrm>
              <a:off x="5030" y="3151"/>
              <a:ext cx="728" cy="240"/>
            </a:xfrm>
            <a:custGeom>
              <a:avLst/>
              <a:gdLst>
                <a:gd name="T0" fmla="*/ 728 w 729"/>
                <a:gd name="T1" fmla="*/ 240 h 240"/>
                <a:gd name="T2" fmla="*/ 0 w 729"/>
                <a:gd name="T3" fmla="*/ 0 h 240"/>
                <a:gd name="T4" fmla="*/ 0 w 729"/>
                <a:gd name="T5" fmla="*/ 6 h 240"/>
                <a:gd name="T6" fmla="*/ 728 w 729"/>
                <a:gd name="T7" fmla="*/ 240 h 240"/>
                <a:gd name="T8" fmla="*/ 728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smtClean="0">
                <a:solidFill>
                  <a:srgbClr val="FFFFFF"/>
                </a:solidFill>
              </a:endParaRPr>
            </a:p>
          </p:txBody>
        </p:sp>
        <p:sp>
          <p:nvSpPr>
            <p:cNvPr id="16"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sp>
          <p:nvSpPr>
            <p:cNvPr id="17" name="Freeform 15"/>
            <p:cNvSpPr>
              <a:spLocks/>
            </p:cNvSpPr>
            <p:nvPr/>
          </p:nvSpPr>
          <p:spPr bwMode="hidden">
            <a:xfrm>
              <a:off x="5030" y="3049"/>
              <a:ext cx="728" cy="318"/>
            </a:xfrm>
            <a:custGeom>
              <a:avLst/>
              <a:gdLst>
                <a:gd name="T0" fmla="*/ 728 w 729"/>
                <a:gd name="T1" fmla="*/ 318 h 318"/>
                <a:gd name="T2" fmla="*/ 728 w 729"/>
                <a:gd name="T3" fmla="*/ 312 h 318"/>
                <a:gd name="T4" fmla="*/ 0 w 729"/>
                <a:gd name="T5" fmla="*/ 0 h 318"/>
                <a:gd name="T6" fmla="*/ 0 w 729"/>
                <a:gd name="T7" fmla="*/ 54 h 318"/>
                <a:gd name="T8" fmla="*/ 728 w 729"/>
                <a:gd name="T9" fmla="*/ 318 h 318"/>
                <a:gd name="T10" fmla="*/ 728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smtClean="0">
                <a:solidFill>
                  <a:srgbClr val="FFFFFF"/>
                </a:solidFill>
              </a:endParaRPr>
            </a:p>
          </p:txBody>
        </p:sp>
        <p:sp>
          <p:nvSpPr>
            <p:cNvPr id="18"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sp>
          <p:nvSpPr>
            <p:cNvPr id="19"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sp>
          <p:nvSpPr>
            <p:cNvPr id="20"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smtClean="0">
                <a:solidFill>
                  <a:srgbClr val="FFFFFF"/>
                </a:solidFill>
              </a:endParaRPr>
            </a:p>
          </p:txBody>
        </p:sp>
        <p:sp>
          <p:nvSpPr>
            <p:cNvPr id="22"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smtClean="0">
                <a:solidFill>
                  <a:srgbClr val="FFFFFF"/>
                </a:solidFill>
              </a:endParaRPr>
            </a:p>
          </p:txBody>
        </p:sp>
        <p:sp>
          <p:nvSpPr>
            <p:cNvPr id="24"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sp>
          <p:nvSpPr>
            <p:cNvPr id="25"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defRPr/>
              </a:pPr>
              <a:endParaRPr lang="en-US" dirty="0">
                <a:solidFill>
                  <a:srgbClr val="FFFFFF"/>
                </a:solidFill>
              </a:endParaRPr>
            </a:p>
          </p:txBody>
        </p:sp>
        <p:sp>
          <p:nvSpPr>
            <p:cNvPr id="26"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smtClean="0">
                <a:solidFill>
                  <a:srgbClr val="FFFFFF"/>
                </a:solidFill>
              </a:endParaRPr>
            </a:p>
          </p:txBody>
        </p:sp>
        <p:sp>
          <p:nvSpPr>
            <p:cNvPr id="28"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sp>
          <p:nvSpPr>
            <p:cNvPr id="29"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sp>
          <p:nvSpPr>
            <p:cNvPr id="30" name="Freeform 28"/>
            <p:cNvSpPr>
              <a:spLocks/>
            </p:cNvSpPr>
            <p:nvPr/>
          </p:nvSpPr>
          <p:spPr bwMode="hidden">
            <a:xfrm>
              <a:off x="5698" y="653"/>
              <a:ext cx="60" cy="311"/>
            </a:xfrm>
            <a:custGeom>
              <a:avLst/>
              <a:gdLst>
                <a:gd name="T0" fmla="*/ 0 w 60"/>
                <a:gd name="T1" fmla="*/ 144 h 312"/>
                <a:gd name="T2" fmla="*/ 60 w 60"/>
                <a:gd name="T3" fmla="*/ 311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smtClean="0">
                <a:solidFill>
                  <a:srgbClr val="FFFFFF"/>
                </a:solidFill>
              </a:endParaRPr>
            </a:p>
          </p:txBody>
        </p:sp>
        <p:sp>
          <p:nvSpPr>
            <p:cNvPr id="31"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smtClean="0">
                <a:solidFill>
                  <a:srgbClr val="FFFFFF"/>
                </a:solidFill>
              </a:endParaRPr>
            </a:p>
          </p:txBody>
        </p:sp>
        <p:sp>
          <p:nvSpPr>
            <p:cNvPr id="33"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sp>
          <p:nvSpPr>
            <p:cNvPr id="34"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sp>
          <p:nvSpPr>
            <p:cNvPr id="35"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sp>
          <p:nvSpPr>
            <p:cNvPr id="36"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sp>
          <p:nvSpPr>
            <p:cNvPr id="37"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sp>
          <p:nvSpPr>
            <p:cNvPr id="38"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sp>
          <p:nvSpPr>
            <p:cNvPr id="39"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sp>
          <p:nvSpPr>
            <p:cNvPr id="40"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sp>
            <p:nvSpPr>
              <p:cNvPr id="43"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grpSp>
      </p:grpSp>
      <p:sp>
        <p:nvSpPr>
          <p:cNvPr id="16426" name="Rectangle 42"/>
          <p:cNvSpPr>
            <a:spLocks noGrp="1" noChangeArrowheads="1"/>
          </p:cNvSpPr>
          <p:nvPr>
            <p:ph type="ctrTitle" sz="quarter"/>
          </p:nvPr>
        </p:nvSpPr>
        <p:spPr>
          <a:xfrm>
            <a:off x="609600" y="1600200"/>
            <a:ext cx="10972800" cy="1828800"/>
          </a:xfrm>
        </p:spPr>
        <p:txBody>
          <a:bodyPr/>
          <a:lstStyle>
            <a:lvl1pPr>
              <a:defRPr sz="4800"/>
            </a:lvl1pPr>
          </a:lstStyle>
          <a:p>
            <a:pPr lvl="0"/>
            <a:r>
              <a:rPr lang="en-US" noProof="0" smtClean="0"/>
              <a:t>Click to edit Master title style</a:t>
            </a:r>
          </a:p>
        </p:txBody>
      </p:sp>
      <p:sp>
        <p:nvSpPr>
          <p:cNvPr id="16427" name="Rectangle 43"/>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sz="3600"/>
            </a:lvl1pPr>
          </a:lstStyle>
          <a:p>
            <a:pPr lvl="0"/>
            <a:r>
              <a:rPr lang="en-US" noProof="0" smtClean="0"/>
              <a:t>Click to edit Master subtitle style</a:t>
            </a:r>
          </a:p>
        </p:txBody>
      </p:sp>
      <p:sp>
        <p:nvSpPr>
          <p:cNvPr id="44" name="Rectangle 44"/>
          <p:cNvSpPr>
            <a:spLocks noGrp="1" noChangeArrowheads="1"/>
          </p:cNvSpPr>
          <p:nvPr>
            <p:ph type="dt" sz="quarter" idx="10"/>
          </p:nvPr>
        </p:nvSpPr>
        <p:spPr/>
        <p:txBody>
          <a:bodyPr/>
          <a:lstStyle>
            <a:lvl1pPr>
              <a:defRPr smtClean="0"/>
            </a:lvl1pPr>
          </a:lstStyle>
          <a:p>
            <a:pPr>
              <a:defRPr/>
            </a:pPr>
            <a:fld id="{B09622FB-AE6C-4377-89BD-71CCFD1A300A}" type="datetime1">
              <a:rPr lang="en-US" smtClean="0">
                <a:solidFill>
                  <a:srgbClr val="FFFFFF"/>
                </a:solidFill>
              </a:rPr>
              <a:t>1/18/2019</a:t>
            </a:fld>
            <a:endParaRPr lang="en-US" dirty="0">
              <a:solidFill>
                <a:srgbClr val="FFFFFF"/>
              </a:solidFill>
            </a:endParaRPr>
          </a:p>
        </p:txBody>
      </p:sp>
      <p:sp>
        <p:nvSpPr>
          <p:cNvPr id="45" name="Rectangle 45"/>
          <p:cNvSpPr>
            <a:spLocks noGrp="1" noChangeArrowheads="1"/>
          </p:cNvSpPr>
          <p:nvPr>
            <p:ph type="ftr" sz="quarter" idx="11"/>
          </p:nvPr>
        </p:nvSpPr>
        <p:spPr/>
        <p:txBody>
          <a:bodyPr/>
          <a:lstStyle>
            <a:lvl1pPr>
              <a:defRPr smtClean="0"/>
            </a:lvl1pPr>
          </a:lstStyle>
          <a:p>
            <a:pPr>
              <a:defRPr/>
            </a:pPr>
            <a:r>
              <a:rPr lang="en-US" dirty="0">
                <a:solidFill>
                  <a:srgbClr val="FFFFFF"/>
                </a:solidFill>
              </a:rPr>
              <a:t>Pondezedd@gmail.com                                              presents End Time events</a:t>
            </a:r>
          </a:p>
        </p:txBody>
      </p:sp>
      <p:sp>
        <p:nvSpPr>
          <p:cNvPr id="46" name="Rectangle 46"/>
          <p:cNvSpPr>
            <a:spLocks noGrp="1" noChangeArrowheads="1"/>
          </p:cNvSpPr>
          <p:nvPr>
            <p:ph type="sldNum" sz="quarter" idx="12"/>
          </p:nvPr>
        </p:nvSpPr>
        <p:spPr/>
        <p:txBody>
          <a:bodyPr/>
          <a:lstStyle>
            <a:lvl1pPr>
              <a:defRPr/>
            </a:lvl1pPr>
          </a:lstStyle>
          <a:p>
            <a:fld id="{707F9A52-91FB-4B4F-8CDB-2F0FF545B808}"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867622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fld id="{3766305C-B2D2-4CBA-8EFC-F0010D21D230}" type="datetime1">
              <a:rPr lang="en-US" smtClean="0">
                <a:solidFill>
                  <a:srgbClr val="FFFFFF"/>
                </a:solidFill>
              </a:rPr>
              <a:t>1/18/2019</a:t>
            </a:fld>
            <a:endParaRPr lang="en-US" dirty="0">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r>
              <a:rPr lang="en-US" dirty="0" smtClean="0">
                <a:solidFill>
                  <a:srgbClr val="FFFFFF"/>
                </a:solidFill>
              </a:rPr>
              <a:t>Pondezedd@gmail.com                                              presents End Time events</a:t>
            </a:r>
            <a:endParaRPr lang="en-US" dirty="0">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fld id="{2B32053C-0E3D-4124-935D-8EA6296A535B}"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152610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fld id="{F2E0B79A-1208-400A-AFC9-D0423F385229}" type="datetime1">
              <a:rPr lang="en-US" smtClean="0">
                <a:solidFill>
                  <a:srgbClr val="FFFFFF"/>
                </a:solidFill>
              </a:rPr>
              <a:t>1/18/2019</a:t>
            </a:fld>
            <a:endParaRPr lang="en-US" dirty="0">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r>
              <a:rPr lang="en-US" dirty="0" smtClean="0">
                <a:solidFill>
                  <a:srgbClr val="FFFFFF"/>
                </a:solidFill>
              </a:rPr>
              <a:t>Pondezedd@gmail.com                                              presents End Time events</a:t>
            </a:r>
            <a:endParaRPr lang="en-US" dirty="0">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fld id="{C0A07BDF-4A45-4E64-8D32-EF9B5BC6F1A7}"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190533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fld id="{98F4E600-771A-4EE8-A36F-BEB1FCBF7E02}" type="datetime1">
              <a:rPr lang="en-US" smtClean="0">
                <a:solidFill>
                  <a:srgbClr val="FFFFFF"/>
                </a:solidFill>
              </a:rPr>
              <a:t>1/18/2019</a:t>
            </a:fld>
            <a:endParaRPr lang="en-US" dirty="0">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r>
              <a:rPr lang="en-US" dirty="0" smtClean="0">
                <a:solidFill>
                  <a:srgbClr val="FFFFFF"/>
                </a:solidFill>
              </a:rPr>
              <a:t>Pondezedd@gmail.com                                              presents End Time events</a:t>
            </a:r>
            <a:endParaRPr lang="en-US" dirty="0">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fld id="{8DEE4E66-B59D-4600-9F07-EFC9BE84E0E7}"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229456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0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0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fld id="{8043C117-65A9-4321-854F-9CA50CB24FEE}" type="datetime1">
              <a:rPr lang="en-US" smtClean="0">
                <a:solidFill>
                  <a:srgbClr val="FFFFFF"/>
                </a:solidFill>
              </a:rPr>
              <a:t>1/18/2019</a:t>
            </a:fld>
            <a:endParaRPr lang="en-US" dirty="0">
              <a:solidFill>
                <a:srgbClr val="FFFFFF"/>
              </a:solidFill>
            </a:endParaRPr>
          </a:p>
        </p:txBody>
      </p:sp>
      <p:sp>
        <p:nvSpPr>
          <p:cNvPr id="8" name="Rectangle 45"/>
          <p:cNvSpPr>
            <a:spLocks noGrp="1" noChangeArrowheads="1"/>
          </p:cNvSpPr>
          <p:nvPr>
            <p:ph type="ftr" sz="quarter" idx="11"/>
          </p:nvPr>
        </p:nvSpPr>
        <p:spPr>
          <a:ln/>
        </p:spPr>
        <p:txBody>
          <a:bodyPr/>
          <a:lstStyle>
            <a:lvl1pPr>
              <a:defRPr/>
            </a:lvl1pPr>
          </a:lstStyle>
          <a:p>
            <a:pPr>
              <a:defRPr/>
            </a:pPr>
            <a:r>
              <a:rPr lang="en-US" dirty="0" smtClean="0">
                <a:solidFill>
                  <a:srgbClr val="FFFFFF"/>
                </a:solidFill>
              </a:rPr>
              <a:t>Pondezedd@gmail.com                                              presents End Time events</a:t>
            </a:r>
            <a:endParaRPr lang="en-US" dirty="0">
              <a:solidFill>
                <a:srgbClr val="FFFFFF"/>
              </a:solidFill>
            </a:endParaRPr>
          </a:p>
        </p:txBody>
      </p:sp>
      <p:sp>
        <p:nvSpPr>
          <p:cNvPr id="9" name="Rectangle 46"/>
          <p:cNvSpPr>
            <a:spLocks noGrp="1" noChangeArrowheads="1"/>
          </p:cNvSpPr>
          <p:nvPr>
            <p:ph type="sldNum" sz="quarter" idx="12"/>
          </p:nvPr>
        </p:nvSpPr>
        <p:spPr>
          <a:ln/>
        </p:spPr>
        <p:txBody>
          <a:bodyPr/>
          <a:lstStyle>
            <a:lvl1pPr>
              <a:defRPr/>
            </a:lvl1pPr>
          </a:lstStyle>
          <a:p>
            <a:fld id="{BBBFDA59-2934-4FA4-9367-A0D0CB15114A}"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199887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fld id="{49FB13E7-8DFA-412F-8C24-4153A67E4700}" type="datetime1">
              <a:rPr lang="en-US" smtClean="0">
                <a:solidFill>
                  <a:srgbClr val="FFFFFF"/>
                </a:solidFill>
              </a:rPr>
              <a:t>1/18/2019</a:t>
            </a:fld>
            <a:endParaRPr lang="en-US" dirty="0">
              <a:solidFill>
                <a:srgbClr val="FFFFFF"/>
              </a:solidFill>
            </a:endParaRPr>
          </a:p>
        </p:txBody>
      </p:sp>
      <p:sp>
        <p:nvSpPr>
          <p:cNvPr id="4" name="Rectangle 45"/>
          <p:cNvSpPr>
            <a:spLocks noGrp="1" noChangeArrowheads="1"/>
          </p:cNvSpPr>
          <p:nvPr>
            <p:ph type="ftr" sz="quarter" idx="11"/>
          </p:nvPr>
        </p:nvSpPr>
        <p:spPr>
          <a:ln/>
        </p:spPr>
        <p:txBody>
          <a:bodyPr/>
          <a:lstStyle>
            <a:lvl1pPr>
              <a:defRPr/>
            </a:lvl1pPr>
          </a:lstStyle>
          <a:p>
            <a:pPr>
              <a:defRPr/>
            </a:pPr>
            <a:r>
              <a:rPr lang="en-US" dirty="0" smtClean="0">
                <a:solidFill>
                  <a:srgbClr val="FFFFFF"/>
                </a:solidFill>
              </a:rPr>
              <a:t>Pondezedd@gmail.com                                              presents End Time events</a:t>
            </a:r>
            <a:endParaRPr lang="en-US" dirty="0">
              <a:solidFill>
                <a:srgbClr val="FFFFFF"/>
              </a:solidFill>
            </a:endParaRPr>
          </a:p>
        </p:txBody>
      </p:sp>
      <p:sp>
        <p:nvSpPr>
          <p:cNvPr id="5" name="Rectangle 46"/>
          <p:cNvSpPr>
            <a:spLocks noGrp="1" noChangeArrowheads="1"/>
          </p:cNvSpPr>
          <p:nvPr>
            <p:ph type="sldNum" sz="quarter" idx="12"/>
          </p:nvPr>
        </p:nvSpPr>
        <p:spPr>
          <a:ln/>
        </p:spPr>
        <p:txBody>
          <a:bodyPr/>
          <a:lstStyle>
            <a:lvl1pPr>
              <a:defRPr/>
            </a:lvl1pPr>
          </a:lstStyle>
          <a:p>
            <a:fld id="{FCC252A5-F5B7-48BA-A98A-CF9607D1E102}"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3992351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fld id="{5FDF98F1-9EF8-4745-9E47-9253292B2845}" type="datetime1">
              <a:rPr lang="en-US" smtClean="0">
                <a:solidFill>
                  <a:srgbClr val="FFFFFF"/>
                </a:solidFill>
              </a:rPr>
              <a:t>1/18/2019</a:t>
            </a:fld>
            <a:endParaRPr lang="en-US" dirty="0">
              <a:solidFill>
                <a:srgbClr val="FFFFFF"/>
              </a:solidFill>
            </a:endParaRPr>
          </a:p>
        </p:txBody>
      </p:sp>
      <p:sp>
        <p:nvSpPr>
          <p:cNvPr id="3" name="Rectangle 45"/>
          <p:cNvSpPr>
            <a:spLocks noGrp="1" noChangeArrowheads="1"/>
          </p:cNvSpPr>
          <p:nvPr>
            <p:ph type="ftr" sz="quarter" idx="11"/>
          </p:nvPr>
        </p:nvSpPr>
        <p:spPr>
          <a:ln/>
        </p:spPr>
        <p:txBody>
          <a:bodyPr/>
          <a:lstStyle>
            <a:lvl1pPr>
              <a:defRPr/>
            </a:lvl1pPr>
          </a:lstStyle>
          <a:p>
            <a:pPr>
              <a:defRPr/>
            </a:pPr>
            <a:r>
              <a:rPr lang="en-US" dirty="0" smtClean="0">
                <a:solidFill>
                  <a:srgbClr val="FFFFFF"/>
                </a:solidFill>
              </a:rPr>
              <a:t>Pondezedd@gmail.com                                              presents End Time events</a:t>
            </a:r>
            <a:endParaRPr lang="en-US" dirty="0">
              <a:solidFill>
                <a:srgbClr val="FFFFFF"/>
              </a:solidFill>
            </a:endParaRPr>
          </a:p>
        </p:txBody>
      </p:sp>
      <p:sp>
        <p:nvSpPr>
          <p:cNvPr id="4" name="Rectangle 46"/>
          <p:cNvSpPr>
            <a:spLocks noGrp="1" noChangeArrowheads="1"/>
          </p:cNvSpPr>
          <p:nvPr>
            <p:ph type="sldNum" sz="quarter" idx="12"/>
          </p:nvPr>
        </p:nvSpPr>
        <p:spPr>
          <a:ln/>
        </p:spPr>
        <p:txBody>
          <a:bodyPr/>
          <a:lstStyle>
            <a:lvl1pPr>
              <a:defRPr/>
            </a:lvl1pPr>
          </a:lstStyle>
          <a:p>
            <a:fld id="{586AD962-FC2C-4284-A6AF-26C0E2B67978}"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250221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9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fld id="{635C7058-103A-412D-AB8E-96B2190D44D8}" type="datetime1">
              <a:rPr lang="en-US" smtClean="0">
                <a:solidFill>
                  <a:srgbClr val="FFFFFF"/>
                </a:solidFill>
              </a:rPr>
              <a:t>1/18/2019</a:t>
            </a:fld>
            <a:endParaRPr lang="en-US" dirty="0">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r>
              <a:rPr lang="en-US" dirty="0" smtClean="0">
                <a:solidFill>
                  <a:srgbClr val="FFFFFF"/>
                </a:solidFill>
              </a:rPr>
              <a:t>Pondezedd@gmail.com                                              presents End Time events</a:t>
            </a:r>
            <a:endParaRPr lang="en-US" dirty="0">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fld id="{DBB0216B-6D00-49E3-BBE5-D7D61A0319B5}"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085788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EFD115-7F64-40C1-9103-78829B1C5CB6}" type="datetime1">
              <a:rPr lang="en-US" smtClean="0"/>
              <a:t>1/18/2019</a:t>
            </a:fld>
            <a:endParaRPr lang="en-US"/>
          </a:p>
        </p:txBody>
      </p:sp>
      <p:sp>
        <p:nvSpPr>
          <p:cNvPr id="5" name="Footer Placeholder 4"/>
          <p:cNvSpPr>
            <a:spLocks noGrp="1"/>
          </p:cNvSpPr>
          <p:nvPr>
            <p:ph type="ftr" sz="quarter" idx="11"/>
          </p:nvPr>
        </p:nvSpPr>
        <p:spPr/>
        <p:txBody>
          <a:bodyPr/>
          <a:lstStyle/>
          <a:p>
            <a:r>
              <a:rPr lang="en-US" smtClean="0"/>
              <a:t>Pondezedd@gmail.com                                              presents End Time events</a:t>
            </a:r>
            <a:endParaRPr lang="en-US"/>
          </a:p>
        </p:txBody>
      </p:sp>
      <p:sp>
        <p:nvSpPr>
          <p:cNvPr id="6" name="Slide Number Placeholder 5"/>
          <p:cNvSpPr>
            <a:spLocks noGrp="1"/>
          </p:cNvSpPr>
          <p:nvPr>
            <p:ph type="sldNum" sz="quarter" idx="12"/>
          </p:nvPr>
        </p:nvSpPr>
        <p:spPr/>
        <p:txBody>
          <a:bodyPr/>
          <a:lstStyle/>
          <a:p>
            <a:fld id="{A69DD099-BC33-4A09-819F-5DF415151551}" type="slidenum">
              <a:rPr lang="en-US" smtClean="0"/>
              <a:t>‹#›</a:t>
            </a:fld>
            <a:endParaRPr lang="en-US"/>
          </a:p>
        </p:txBody>
      </p:sp>
    </p:spTree>
    <p:extLst>
      <p:ext uri="{BB962C8B-B14F-4D97-AF65-F5344CB8AC3E}">
        <p14:creationId xmlns:p14="http://schemas.microsoft.com/office/powerpoint/2010/main" val="3062256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fld id="{3C824687-FA13-4810-AB2C-FC7E4BBF80F7}" type="datetime1">
              <a:rPr lang="en-US" smtClean="0">
                <a:solidFill>
                  <a:srgbClr val="FFFFFF"/>
                </a:solidFill>
              </a:rPr>
              <a:t>1/18/2019</a:t>
            </a:fld>
            <a:endParaRPr lang="en-US" dirty="0">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r>
              <a:rPr lang="en-US" dirty="0" smtClean="0">
                <a:solidFill>
                  <a:srgbClr val="FFFFFF"/>
                </a:solidFill>
              </a:rPr>
              <a:t>Pondezedd@gmail.com                                              presents End Time events</a:t>
            </a:r>
            <a:endParaRPr lang="en-US" dirty="0">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fld id="{534C5936-E888-40FC-B40E-F90D49EF6A8C}"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815031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fld id="{82FF3375-0DB4-4D2E-9FDD-E36BE5138F15}" type="datetime1">
              <a:rPr lang="en-US" smtClean="0">
                <a:solidFill>
                  <a:srgbClr val="FFFFFF"/>
                </a:solidFill>
              </a:rPr>
              <a:t>1/18/2019</a:t>
            </a:fld>
            <a:endParaRPr lang="en-US" dirty="0">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r>
              <a:rPr lang="en-US" dirty="0" smtClean="0">
                <a:solidFill>
                  <a:srgbClr val="FFFFFF"/>
                </a:solidFill>
              </a:rPr>
              <a:t>Pondezedd@gmail.com                                              presents End Time events</a:t>
            </a:r>
            <a:endParaRPr lang="en-US" dirty="0">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fld id="{5711839C-FE94-4674-B66F-B1A4E758680C}"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017256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fld id="{074CB388-4DB8-4A0E-9704-AB294DA19231}" type="datetime1">
              <a:rPr lang="en-US" smtClean="0">
                <a:solidFill>
                  <a:srgbClr val="FFFFFF"/>
                </a:solidFill>
              </a:rPr>
              <a:t>1/18/2019</a:t>
            </a:fld>
            <a:endParaRPr lang="en-US" dirty="0">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r>
              <a:rPr lang="en-US" dirty="0" smtClean="0">
                <a:solidFill>
                  <a:srgbClr val="FFFFFF"/>
                </a:solidFill>
              </a:rPr>
              <a:t>Pondezedd@gmail.com                                              presents End Time events</a:t>
            </a:r>
            <a:endParaRPr lang="en-US" dirty="0">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fld id="{B73F17F4-FDD9-471B-8BD8-9115E5809A65}"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1732261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7813"/>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49"/>
            <a:ext cx="53848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49"/>
            <a:ext cx="53848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41763"/>
            <a:ext cx="53848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941763"/>
            <a:ext cx="53848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fld id="{93693B84-0064-485F-9A8E-22868F993406}" type="datetime1">
              <a:rPr lang="en-US" smtClean="0">
                <a:solidFill>
                  <a:srgbClr val="FFFFFF"/>
                </a:solidFill>
              </a:rPr>
              <a:t>1/18/2019</a:t>
            </a:fld>
            <a:endParaRPr lang="en-US" dirty="0">
              <a:solidFill>
                <a:srgbClr val="FFFFFF"/>
              </a:solidFill>
            </a:endParaRPr>
          </a:p>
        </p:txBody>
      </p:sp>
      <p:sp>
        <p:nvSpPr>
          <p:cNvPr id="8" name="Rectangle 45"/>
          <p:cNvSpPr>
            <a:spLocks noGrp="1" noChangeArrowheads="1"/>
          </p:cNvSpPr>
          <p:nvPr>
            <p:ph type="ftr" sz="quarter" idx="11"/>
          </p:nvPr>
        </p:nvSpPr>
        <p:spPr>
          <a:ln/>
        </p:spPr>
        <p:txBody>
          <a:bodyPr/>
          <a:lstStyle>
            <a:lvl1pPr>
              <a:defRPr/>
            </a:lvl1pPr>
          </a:lstStyle>
          <a:p>
            <a:pPr>
              <a:defRPr/>
            </a:pPr>
            <a:r>
              <a:rPr lang="en-US" dirty="0" smtClean="0">
                <a:solidFill>
                  <a:srgbClr val="FFFFFF"/>
                </a:solidFill>
              </a:rPr>
              <a:t>Pondezedd@gmail.com                                              presents End Time events</a:t>
            </a:r>
            <a:endParaRPr lang="en-US" dirty="0">
              <a:solidFill>
                <a:srgbClr val="FFFFFF"/>
              </a:solidFill>
            </a:endParaRPr>
          </a:p>
        </p:txBody>
      </p:sp>
      <p:sp>
        <p:nvSpPr>
          <p:cNvPr id="9" name="Rectangle 46"/>
          <p:cNvSpPr>
            <a:spLocks noGrp="1" noChangeArrowheads="1"/>
          </p:cNvSpPr>
          <p:nvPr>
            <p:ph type="sldNum" sz="quarter" idx="12"/>
          </p:nvPr>
        </p:nvSpPr>
        <p:spPr>
          <a:ln/>
        </p:spPr>
        <p:txBody>
          <a:bodyPr/>
          <a:lstStyle>
            <a:lvl1pPr>
              <a:defRPr/>
            </a:lvl1pPr>
          </a:lstStyle>
          <a:p>
            <a:fld id="{C1901C34-07B1-4390-A10A-0C1896D36F7F}"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499082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6"/>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fld id="{85038D87-D0BB-44AC-ABA6-2E6101BEEA9E}" type="datetime1">
              <a:rPr lang="en-US" smtClean="0">
                <a:solidFill>
                  <a:srgbClr val="FFFFFF"/>
                </a:solidFill>
              </a:rPr>
              <a:t>1/18/2019</a:t>
            </a:fld>
            <a:endParaRPr lang="en-US" dirty="0">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r>
              <a:rPr lang="en-US" dirty="0" smtClean="0">
                <a:solidFill>
                  <a:srgbClr val="FFFFFF"/>
                </a:solidFill>
              </a:rPr>
              <a:t>Pondezedd@gmail.com                                              presents End Time events</a:t>
            </a:r>
            <a:endParaRPr lang="en-US" dirty="0">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fld id="{6F05EC1E-496A-48B5-AA5B-99DA4CB03760}"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0114460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F8F7782-6FEA-4580-AEFD-5513C6A2ED38}" type="datetimeFigureOut">
              <a:rPr lang="en-US">
                <a:solidFill>
                  <a:prstClr val="black">
                    <a:tint val="75000"/>
                  </a:prstClr>
                </a:solidFill>
              </a:rPr>
              <a:pPr>
                <a:defRPr/>
              </a:pPr>
              <a:t>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D200453-2EC1-428A-9C8A-58537674EE9B}" type="slidenum">
              <a:rPr lang="en-US" altLang="en-US"/>
              <a:pPr/>
              <a:t>‹#›</a:t>
            </a:fld>
            <a:endParaRPr lang="en-US" altLang="en-US"/>
          </a:p>
        </p:txBody>
      </p:sp>
    </p:spTree>
    <p:extLst>
      <p:ext uri="{BB962C8B-B14F-4D97-AF65-F5344CB8AC3E}">
        <p14:creationId xmlns:p14="http://schemas.microsoft.com/office/powerpoint/2010/main" val="30837213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9827E0-4030-4D39-8BE3-D2783EE55A18}" type="datetimeFigureOut">
              <a:rPr lang="en-US">
                <a:solidFill>
                  <a:prstClr val="black">
                    <a:tint val="75000"/>
                  </a:prstClr>
                </a:solidFill>
              </a:rPr>
              <a:pPr>
                <a:defRPr/>
              </a:pPr>
              <a:t>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7CCC81F-C081-4593-8096-6E316059E726}" type="slidenum">
              <a:rPr lang="en-US" altLang="en-US"/>
              <a:pPr/>
              <a:t>‹#›</a:t>
            </a:fld>
            <a:endParaRPr lang="en-US" altLang="en-US"/>
          </a:p>
        </p:txBody>
      </p:sp>
    </p:spTree>
    <p:extLst>
      <p:ext uri="{BB962C8B-B14F-4D97-AF65-F5344CB8AC3E}">
        <p14:creationId xmlns:p14="http://schemas.microsoft.com/office/powerpoint/2010/main" val="3029601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DD778F7-4340-4923-9B1B-1F7FF3957F95}" type="datetimeFigureOut">
              <a:rPr lang="en-US">
                <a:solidFill>
                  <a:prstClr val="black">
                    <a:tint val="75000"/>
                  </a:prstClr>
                </a:solidFill>
              </a:rPr>
              <a:pPr>
                <a:defRPr/>
              </a:pPr>
              <a:t>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C203F56-B2EA-49CC-9251-F2D580695524}" type="slidenum">
              <a:rPr lang="en-US" altLang="en-US"/>
              <a:pPr/>
              <a:t>‹#›</a:t>
            </a:fld>
            <a:endParaRPr lang="en-US" altLang="en-US"/>
          </a:p>
        </p:txBody>
      </p:sp>
    </p:spTree>
    <p:extLst>
      <p:ext uri="{BB962C8B-B14F-4D97-AF65-F5344CB8AC3E}">
        <p14:creationId xmlns:p14="http://schemas.microsoft.com/office/powerpoint/2010/main" val="2833995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646F001-6862-405F-B227-9FEF59690989}" type="datetimeFigureOut">
              <a:rPr lang="en-US">
                <a:solidFill>
                  <a:prstClr val="black">
                    <a:tint val="75000"/>
                  </a:prstClr>
                </a:solidFill>
              </a:rPr>
              <a:pPr>
                <a:defRPr/>
              </a:pPr>
              <a:t>1/18/2019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301F507-DB25-4D69-956A-C48CFD06D84F}" type="slidenum">
              <a:rPr lang="en-US" altLang="en-US"/>
              <a:pPr/>
              <a:t>‹#›</a:t>
            </a:fld>
            <a:endParaRPr lang="en-US" altLang="en-US"/>
          </a:p>
        </p:txBody>
      </p:sp>
    </p:spTree>
    <p:extLst>
      <p:ext uri="{BB962C8B-B14F-4D97-AF65-F5344CB8AC3E}">
        <p14:creationId xmlns:p14="http://schemas.microsoft.com/office/powerpoint/2010/main" val="6718661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E1B3447-14D9-4114-BB37-F72F22D6DB02}" type="datetimeFigureOut">
              <a:rPr lang="en-US">
                <a:solidFill>
                  <a:prstClr val="black">
                    <a:tint val="75000"/>
                  </a:prstClr>
                </a:solidFill>
              </a:rPr>
              <a:pPr>
                <a:defRPr/>
              </a:pPr>
              <a:t>1/18/2019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61707F49-4246-4F2E-86CB-9E8878A8B220}" type="slidenum">
              <a:rPr lang="en-US" altLang="en-US"/>
              <a:pPr/>
              <a:t>‹#›</a:t>
            </a:fld>
            <a:endParaRPr lang="en-US" altLang="en-US"/>
          </a:p>
        </p:txBody>
      </p:sp>
    </p:spTree>
    <p:extLst>
      <p:ext uri="{BB962C8B-B14F-4D97-AF65-F5344CB8AC3E}">
        <p14:creationId xmlns:p14="http://schemas.microsoft.com/office/powerpoint/2010/main" val="581124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8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50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82B4F1-F085-47C2-9AF5-E5CAB7D6E26B}" type="datetime1">
              <a:rPr lang="en-US" smtClean="0"/>
              <a:t>1/18/2019</a:t>
            </a:fld>
            <a:endParaRPr lang="en-US"/>
          </a:p>
        </p:txBody>
      </p:sp>
      <p:sp>
        <p:nvSpPr>
          <p:cNvPr id="5" name="Footer Placeholder 4"/>
          <p:cNvSpPr>
            <a:spLocks noGrp="1"/>
          </p:cNvSpPr>
          <p:nvPr>
            <p:ph type="ftr" sz="quarter" idx="11"/>
          </p:nvPr>
        </p:nvSpPr>
        <p:spPr/>
        <p:txBody>
          <a:bodyPr/>
          <a:lstStyle/>
          <a:p>
            <a:r>
              <a:rPr lang="en-US" smtClean="0"/>
              <a:t>Pondezedd@gmail.com                                              presents End Time events</a:t>
            </a:r>
            <a:endParaRPr lang="en-US"/>
          </a:p>
        </p:txBody>
      </p:sp>
      <p:sp>
        <p:nvSpPr>
          <p:cNvPr id="6" name="Slide Number Placeholder 5"/>
          <p:cNvSpPr>
            <a:spLocks noGrp="1"/>
          </p:cNvSpPr>
          <p:nvPr>
            <p:ph type="sldNum" sz="quarter" idx="12"/>
          </p:nvPr>
        </p:nvSpPr>
        <p:spPr/>
        <p:txBody>
          <a:bodyPr/>
          <a:lstStyle/>
          <a:p>
            <a:fld id="{A69DD099-BC33-4A09-819F-5DF415151551}" type="slidenum">
              <a:rPr lang="en-US" smtClean="0"/>
              <a:t>‹#›</a:t>
            </a:fld>
            <a:endParaRPr lang="en-US"/>
          </a:p>
        </p:txBody>
      </p:sp>
    </p:spTree>
    <p:extLst>
      <p:ext uri="{BB962C8B-B14F-4D97-AF65-F5344CB8AC3E}">
        <p14:creationId xmlns:p14="http://schemas.microsoft.com/office/powerpoint/2010/main" val="38023772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BA8FE6B-A7A9-4638-8D99-27FF32E606D8}" type="datetimeFigureOut">
              <a:rPr lang="en-US">
                <a:solidFill>
                  <a:prstClr val="black">
                    <a:tint val="75000"/>
                  </a:prstClr>
                </a:solidFill>
              </a:rPr>
              <a:pPr>
                <a:defRPr/>
              </a:pPr>
              <a:t>1/18/2019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219160A8-50B2-4D8D-B5F9-3B3285706EBC}" type="slidenum">
              <a:rPr lang="en-US" altLang="en-US"/>
              <a:pPr/>
              <a:t>‹#›</a:t>
            </a:fld>
            <a:endParaRPr lang="en-US" altLang="en-US"/>
          </a:p>
        </p:txBody>
      </p:sp>
    </p:spTree>
    <p:extLst>
      <p:ext uri="{BB962C8B-B14F-4D97-AF65-F5344CB8AC3E}">
        <p14:creationId xmlns:p14="http://schemas.microsoft.com/office/powerpoint/2010/main" val="24935837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6618106-697C-4409-B2FA-027559C6F8B9}" type="datetimeFigureOut">
              <a:rPr lang="en-US">
                <a:solidFill>
                  <a:prstClr val="black">
                    <a:tint val="75000"/>
                  </a:prstClr>
                </a:solidFill>
              </a:rPr>
              <a:pPr>
                <a:defRPr/>
              </a:pPr>
              <a:t>1/18/2019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513FA4A0-3A40-48B7-84CD-604CD1753C3A}" type="slidenum">
              <a:rPr lang="en-US" altLang="en-US"/>
              <a:pPr/>
              <a:t>‹#›</a:t>
            </a:fld>
            <a:endParaRPr lang="en-US" altLang="en-US"/>
          </a:p>
        </p:txBody>
      </p:sp>
    </p:spTree>
    <p:extLst>
      <p:ext uri="{BB962C8B-B14F-4D97-AF65-F5344CB8AC3E}">
        <p14:creationId xmlns:p14="http://schemas.microsoft.com/office/powerpoint/2010/main" val="1623151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9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E133877-C54D-4941-8957-548B5F88C3DB}" type="datetimeFigureOut">
              <a:rPr lang="en-US">
                <a:solidFill>
                  <a:prstClr val="black">
                    <a:tint val="75000"/>
                  </a:prstClr>
                </a:solidFill>
              </a:rPr>
              <a:pPr>
                <a:defRPr/>
              </a:pPr>
              <a:t>1/18/2019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45EAC2A-5293-4304-9562-60CF695337B4}" type="slidenum">
              <a:rPr lang="en-US" altLang="en-US"/>
              <a:pPr/>
              <a:t>‹#›</a:t>
            </a:fld>
            <a:endParaRPr lang="en-US" altLang="en-US"/>
          </a:p>
        </p:txBody>
      </p:sp>
    </p:spTree>
    <p:extLst>
      <p:ext uri="{BB962C8B-B14F-4D97-AF65-F5344CB8AC3E}">
        <p14:creationId xmlns:p14="http://schemas.microsoft.com/office/powerpoint/2010/main" val="3428813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537D73-2AB8-48F2-8CCE-E4037A124F7D}" type="datetimeFigureOut">
              <a:rPr lang="en-US">
                <a:solidFill>
                  <a:prstClr val="black">
                    <a:tint val="75000"/>
                  </a:prstClr>
                </a:solidFill>
              </a:rPr>
              <a:pPr>
                <a:defRPr/>
              </a:pPr>
              <a:t>1/18/2019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C6054E7-29AE-4F76-83CB-B6DDE6A13B3D}" type="slidenum">
              <a:rPr lang="en-US" altLang="en-US"/>
              <a:pPr/>
              <a:t>‹#›</a:t>
            </a:fld>
            <a:endParaRPr lang="en-US" altLang="en-US"/>
          </a:p>
        </p:txBody>
      </p:sp>
    </p:spTree>
    <p:extLst>
      <p:ext uri="{BB962C8B-B14F-4D97-AF65-F5344CB8AC3E}">
        <p14:creationId xmlns:p14="http://schemas.microsoft.com/office/powerpoint/2010/main" val="36732100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BE4370-FDC3-467F-8E06-6D06895A0F05}" type="datetimeFigureOut">
              <a:rPr lang="en-US">
                <a:solidFill>
                  <a:prstClr val="black">
                    <a:tint val="75000"/>
                  </a:prstClr>
                </a:solidFill>
              </a:rPr>
              <a:pPr>
                <a:defRPr/>
              </a:pPr>
              <a:t>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97E078C-6DB1-4C7D-B7A6-10737873661E}" type="slidenum">
              <a:rPr lang="en-US" altLang="en-US"/>
              <a:pPr/>
              <a:t>‹#›</a:t>
            </a:fld>
            <a:endParaRPr lang="en-US" altLang="en-US"/>
          </a:p>
        </p:txBody>
      </p:sp>
    </p:spTree>
    <p:extLst>
      <p:ext uri="{BB962C8B-B14F-4D97-AF65-F5344CB8AC3E}">
        <p14:creationId xmlns:p14="http://schemas.microsoft.com/office/powerpoint/2010/main" val="35811891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8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8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51ED9D-A037-4BE0-BDA5-89632AAD2C47}" type="datetimeFigureOut">
              <a:rPr lang="en-US">
                <a:solidFill>
                  <a:prstClr val="black">
                    <a:tint val="75000"/>
                  </a:prstClr>
                </a:solidFill>
              </a:rPr>
              <a:pPr>
                <a:defRPr/>
              </a:pPr>
              <a:t>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B297A65-E21E-41BD-96CA-82B357BDCE16}" type="slidenum">
              <a:rPr lang="en-US" altLang="en-US"/>
              <a:pPr/>
              <a:t>‹#›</a:t>
            </a:fld>
            <a:endParaRPr lang="en-US" altLang="en-US"/>
          </a:p>
        </p:txBody>
      </p:sp>
    </p:spTree>
    <p:extLst>
      <p:ext uri="{BB962C8B-B14F-4D97-AF65-F5344CB8AC3E}">
        <p14:creationId xmlns:p14="http://schemas.microsoft.com/office/powerpoint/2010/main" val="39657255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pic>
        <p:nvPicPr>
          <p:cNvPr id="3" name="Picture 6" descr="bibl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4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7980" y="0"/>
            <a:ext cx="9144021" cy="6357958"/>
          </a:xfrm>
        </p:spPr>
        <p:txBody>
          <a:bodyPr/>
          <a:lstStyle>
            <a:lvl1pPr>
              <a:defRPr>
                <a:solidFill>
                  <a:schemeClr val="tx1">
                    <a:lumMod val="75000"/>
                    <a:lumOff val="25000"/>
                  </a:schemeClr>
                </a:solidFill>
              </a:defRPr>
            </a:lvl1pPr>
          </a:lstStyle>
          <a:p>
            <a:r>
              <a:rPr lang="en-US" dirty="0" smtClean="0"/>
              <a:t>Click to edit Master title style</a:t>
            </a:r>
            <a:endParaRPr lang="en-GB" dirty="0"/>
          </a:p>
        </p:txBody>
      </p:sp>
      <p:sp>
        <p:nvSpPr>
          <p:cNvPr id="4" name="Date Placeholder 4"/>
          <p:cNvSpPr>
            <a:spLocks noGrp="1"/>
          </p:cNvSpPr>
          <p:nvPr>
            <p:ph type="dt" sz="half" idx="10"/>
          </p:nvPr>
        </p:nvSpPr>
        <p:spPr/>
        <p:txBody>
          <a:bodyPr/>
          <a:lstStyle>
            <a:lvl1pPr>
              <a:defRPr>
                <a:cs typeface="Arial" panose="020B0604020202020204" pitchFamily="34" charset="0"/>
              </a:defRPr>
            </a:lvl1pPr>
          </a:lstStyle>
          <a:p>
            <a:pPr>
              <a:defRPr/>
            </a:pPr>
            <a:fld id="{002EAB23-F4E6-4063-BCA8-896832F5ADE6}" type="datetimeFigureOut">
              <a:rPr lang="en-US">
                <a:solidFill>
                  <a:prstClr val="black">
                    <a:tint val="75000"/>
                  </a:prstClr>
                </a:solidFill>
              </a:rPr>
              <a:pPr>
                <a:defRPr/>
              </a:pPr>
              <a:t>1/18/2019</a:t>
            </a:fld>
            <a:endParaRPr lang="en-GB">
              <a:solidFill>
                <a:prstClr val="black">
                  <a:tint val="75000"/>
                </a:prstClr>
              </a:solidFill>
            </a:endParaRPr>
          </a:p>
        </p:txBody>
      </p:sp>
      <p:sp>
        <p:nvSpPr>
          <p:cNvPr id="5" name="Footer Placeholder 5"/>
          <p:cNvSpPr>
            <a:spLocks noGrp="1"/>
          </p:cNvSpPr>
          <p:nvPr>
            <p:ph type="ftr" sz="quarter" idx="11"/>
          </p:nvPr>
        </p:nvSpPr>
        <p:spPr/>
        <p:txBody>
          <a:bodyPr/>
          <a:lstStyle>
            <a:lvl1pPr>
              <a:defRPr>
                <a:cs typeface="Arial" panose="020B0604020202020204" pitchFamily="34" charset="0"/>
              </a:defRPr>
            </a:lvl1pPr>
          </a:lstStyle>
          <a:p>
            <a:pPr>
              <a:defRPr/>
            </a:pPr>
            <a:endParaRPr lang="en-GB">
              <a:solidFill>
                <a:prstClr val="black">
                  <a:tint val="75000"/>
                </a:prstClr>
              </a:solidFill>
            </a:endParaRPr>
          </a:p>
        </p:txBody>
      </p:sp>
      <p:sp>
        <p:nvSpPr>
          <p:cNvPr id="6" name="Slide Number Placeholder 6"/>
          <p:cNvSpPr>
            <a:spLocks noGrp="1"/>
          </p:cNvSpPr>
          <p:nvPr>
            <p:ph type="sldNum" sz="quarter" idx="12"/>
          </p:nvPr>
        </p:nvSpPr>
        <p:spPr/>
        <p:txBody>
          <a:bodyPr/>
          <a:lstStyle>
            <a:lvl1pPr>
              <a:defRPr/>
            </a:lvl1pPr>
          </a:lstStyle>
          <a:p>
            <a:fld id="{DCF055C9-34E7-430E-8224-061FA344BC6B}" type="slidenum">
              <a:rPr lang="en-GB" altLang="en-US"/>
              <a:pPr/>
              <a:t>‹#›</a:t>
            </a:fld>
            <a:endParaRPr lang="en-GB" altLang="en-US"/>
          </a:p>
        </p:txBody>
      </p:sp>
    </p:spTree>
    <p:extLst>
      <p:ext uri="{BB962C8B-B14F-4D97-AF65-F5344CB8AC3E}">
        <p14:creationId xmlns:p14="http://schemas.microsoft.com/office/powerpoint/2010/main" val="7319634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3" name="Picture 6" descr="bibl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4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7980" y="0"/>
            <a:ext cx="9144021" cy="6357958"/>
          </a:xfrm>
        </p:spPr>
        <p:txBody>
          <a:bodyPr/>
          <a:lstStyle>
            <a:lvl1pPr>
              <a:defRPr>
                <a:solidFill>
                  <a:schemeClr val="tx1">
                    <a:lumMod val="75000"/>
                    <a:lumOff val="25000"/>
                  </a:schemeClr>
                </a:solidFill>
              </a:defRPr>
            </a:lvl1pPr>
          </a:lstStyle>
          <a:p>
            <a:r>
              <a:rPr lang="en-US" dirty="0" smtClean="0"/>
              <a:t>Click to edit Master title style</a:t>
            </a:r>
            <a:endParaRPr lang="en-GB" dirty="0"/>
          </a:p>
        </p:txBody>
      </p:sp>
      <p:sp>
        <p:nvSpPr>
          <p:cNvPr id="4" name="Date Placeholder 4"/>
          <p:cNvSpPr>
            <a:spLocks noGrp="1"/>
          </p:cNvSpPr>
          <p:nvPr>
            <p:ph type="dt" sz="half" idx="10"/>
          </p:nvPr>
        </p:nvSpPr>
        <p:spPr/>
        <p:txBody>
          <a:bodyPr/>
          <a:lstStyle>
            <a:lvl1pPr>
              <a:defRPr>
                <a:cs typeface="Arial" panose="020B0604020202020204" pitchFamily="34" charset="0"/>
              </a:defRPr>
            </a:lvl1pPr>
          </a:lstStyle>
          <a:p>
            <a:pPr>
              <a:defRPr/>
            </a:pPr>
            <a:fld id="{90AAF3DF-C57D-4CE9-AC2D-EBFE45BBE99B}" type="datetimeFigureOut">
              <a:rPr lang="en-US">
                <a:solidFill>
                  <a:prstClr val="black">
                    <a:tint val="75000"/>
                  </a:prstClr>
                </a:solidFill>
              </a:rPr>
              <a:pPr>
                <a:defRPr/>
              </a:pPr>
              <a:t>1/18/2019</a:t>
            </a:fld>
            <a:endParaRPr lang="en-GB">
              <a:solidFill>
                <a:prstClr val="black">
                  <a:tint val="75000"/>
                </a:prstClr>
              </a:solidFill>
            </a:endParaRPr>
          </a:p>
        </p:txBody>
      </p:sp>
      <p:sp>
        <p:nvSpPr>
          <p:cNvPr id="5" name="Footer Placeholder 5"/>
          <p:cNvSpPr>
            <a:spLocks noGrp="1"/>
          </p:cNvSpPr>
          <p:nvPr>
            <p:ph type="ftr" sz="quarter" idx="11"/>
          </p:nvPr>
        </p:nvSpPr>
        <p:spPr/>
        <p:txBody>
          <a:bodyPr/>
          <a:lstStyle>
            <a:lvl1pPr>
              <a:defRPr>
                <a:cs typeface="Arial" panose="020B0604020202020204" pitchFamily="34" charset="0"/>
              </a:defRPr>
            </a:lvl1pPr>
          </a:lstStyle>
          <a:p>
            <a:pPr>
              <a:defRPr/>
            </a:pPr>
            <a:endParaRPr lang="en-GB">
              <a:solidFill>
                <a:prstClr val="black">
                  <a:tint val="75000"/>
                </a:prstClr>
              </a:solidFill>
            </a:endParaRPr>
          </a:p>
        </p:txBody>
      </p:sp>
      <p:sp>
        <p:nvSpPr>
          <p:cNvPr id="6" name="Slide Number Placeholder 6"/>
          <p:cNvSpPr>
            <a:spLocks noGrp="1"/>
          </p:cNvSpPr>
          <p:nvPr>
            <p:ph type="sldNum" sz="quarter" idx="12"/>
          </p:nvPr>
        </p:nvSpPr>
        <p:spPr/>
        <p:txBody>
          <a:bodyPr/>
          <a:lstStyle>
            <a:lvl1pPr>
              <a:defRPr/>
            </a:lvl1pPr>
          </a:lstStyle>
          <a:p>
            <a:fld id="{2210CDBA-EDB1-4E85-894B-617B18FB8393}" type="slidenum">
              <a:rPr lang="en-GB" altLang="en-US"/>
              <a:pPr/>
              <a:t>‹#›</a:t>
            </a:fld>
            <a:endParaRPr lang="en-GB" altLang="en-US"/>
          </a:p>
        </p:txBody>
      </p:sp>
    </p:spTree>
    <p:extLst>
      <p:ext uri="{BB962C8B-B14F-4D97-AF65-F5344CB8AC3E}">
        <p14:creationId xmlns:p14="http://schemas.microsoft.com/office/powerpoint/2010/main" val="8982925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BBDCB73F-BA03-42EE-AD0D-442F756AF0F7}" type="datetimeFigureOut">
              <a:rPr lang="en-US"/>
              <a:pPr>
                <a:defRPr/>
              </a:pPr>
              <a:t>1/18/2019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fld id="{A832AB5D-F013-4BA1-A15E-3254C364A5EF}" type="slidenum">
              <a:rPr lang="en-US"/>
              <a:pPr/>
              <a:t>‹#›</a:t>
            </a:fld>
            <a:endParaRPr lang="en-US"/>
          </a:p>
        </p:txBody>
      </p:sp>
    </p:spTree>
    <p:extLst>
      <p:ext uri="{BB962C8B-B14F-4D97-AF65-F5344CB8AC3E}">
        <p14:creationId xmlns:p14="http://schemas.microsoft.com/office/powerpoint/2010/main" val="33719807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A986895D-5E93-440A-B2F1-76DF4C362029}" type="datetimeFigureOut">
              <a:rPr lang="en-US"/>
              <a:pPr>
                <a:defRPr/>
              </a:pPr>
              <a:t>1/18/2019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fld id="{D81C0FB4-3A3E-49CB-A3CC-4984A626B16D}" type="slidenum">
              <a:rPr lang="en-US"/>
              <a:pPr/>
              <a:t>‹#›</a:t>
            </a:fld>
            <a:endParaRPr lang="en-US"/>
          </a:p>
        </p:txBody>
      </p:sp>
    </p:spTree>
    <p:extLst>
      <p:ext uri="{BB962C8B-B14F-4D97-AF65-F5344CB8AC3E}">
        <p14:creationId xmlns:p14="http://schemas.microsoft.com/office/powerpoint/2010/main" val="2746036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3D0F50-2700-4374-A176-D35583C5EDBB}" type="datetime1">
              <a:rPr lang="en-US" smtClean="0"/>
              <a:t>1/18/2019</a:t>
            </a:fld>
            <a:endParaRPr lang="en-US"/>
          </a:p>
        </p:txBody>
      </p:sp>
      <p:sp>
        <p:nvSpPr>
          <p:cNvPr id="6" name="Footer Placeholder 5"/>
          <p:cNvSpPr>
            <a:spLocks noGrp="1"/>
          </p:cNvSpPr>
          <p:nvPr>
            <p:ph type="ftr" sz="quarter" idx="11"/>
          </p:nvPr>
        </p:nvSpPr>
        <p:spPr/>
        <p:txBody>
          <a:bodyPr/>
          <a:lstStyle/>
          <a:p>
            <a:r>
              <a:rPr lang="en-US" smtClean="0"/>
              <a:t>Pondezedd@gmail.com                                              presents End Time events</a:t>
            </a:r>
            <a:endParaRPr lang="en-US"/>
          </a:p>
        </p:txBody>
      </p:sp>
      <p:sp>
        <p:nvSpPr>
          <p:cNvPr id="7" name="Slide Number Placeholder 6"/>
          <p:cNvSpPr>
            <a:spLocks noGrp="1"/>
          </p:cNvSpPr>
          <p:nvPr>
            <p:ph type="sldNum" sz="quarter" idx="12"/>
          </p:nvPr>
        </p:nvSpPr>
        <p:spPr/>
        <p:txBody>
          <a:bodyPr/>
          <a:lstStyle/>
          <a:p>
            <a:fld id="{A69DD099-BC33-4A09-819F-5DF415151551}" type="slidenum">
              <a:rPr lang="en-US" smtClean="0"/>
              <a:t>‹#›</a:t>
            </a:fld>
            <a:endParaRPr lang="en-US"/>
          </a:p>
        </p:txBody>
      </p:sp>
    </p:spTree>
    <p:extLst>
      <p:ext uri="{BB962C8B-B14F-4D97-AF65-F5344CB8AC3E}">
        <p14:creationId xmlns:p14="http://schemas.microsoft.com/office/powerpoint/2010/main" val="12926681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44D69627-13AD-4FA1-88AB-8559907A5955}" type="datetimeFigureOut">
              <a:rPr lang="en-US"/>
              <a:pPr>
                <a:defRPr/>
              </a:pPr>
              <a:t>1/18/2019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fld id="{6F647259-55D7-40D9-AAC0-F28ED0C301E6}" type="slidenum">
              <a:rPr lang="en-US"/>
              <a:pPr/>
              <a:t>‹#›</a:t>
            </a:fld>
            <a:endParaRPr lang="en-US"/>
          </a:p>
        </p:txBody>
      </p:sp>
    </p:spTree>
    <p:extLst>
      <p:ext uri="{BB962C8B-B14F-4D97-AF65-F5344CB8AC3E}">
        <p14:creationId xmlns:p14="http://schemas.microsoft.com/office/powerpoint/2010/main" val="13994996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B999C63B-E6FC-4A0E-A616-AA144EC379EA}" type="datetimeFigureOut">
              <a:rPr lang="en-US"/>
              <a:pPr>
                <a:defRPr/>
              </a:pPr>
              <a:t>1/18/2019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itchFamily="34" charset="0"/>
              </a:defRPr>
            </a:lvl1pPr>
          </a:lstStyle>
          <a:p>
            <a:fld id="{66607F42-316E-47DE-B119-5FBD0036FDA7}" type="slidenum">
              <a:rPr lang="en-US"/>
              <a:pPr/>
              <a:t>‹#›</a:t>
            </a:fld>
            <a:endParaRPr lang="en-US"/>
          </a:p>
        </p:txBody>
      </p:sp>
    </p:spTree>
    <p:extLst>
      <p:ext uri="{BB962C8B-B14F-4D97-AF65-F5344CB8AC3E}">
        <p14:creationId xmlns:p14="http://schemas.microsoft.com/office/powerpoint/2010/main" val="37513446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FA642909-B1D7-48B5-89CF-4036B9FE09A2}" type="datetimeFigureOut">
              <a:rPr lang="en-US"/>
              <a:pPr>
                <a:defRPr/>
              </a:pPr>
              <a:t>1/18/2019</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pitchFamily="34" charset="0"/>
              </a:defRPr>
            </a:lvl1pPr>
          </a:lstStyle>
          <a:p>
            <a:fld id="{0B4DDB0F-4B4B-45F4-A9BE-070EAFE4C0E6}" type="slidenum">
              <a:rPr lang="en-US"/>
              <a:pPr/>
              <a:t>‹#›</a:t>
            </a:fld>
            <a:endParaRPr lang="en-US"/>
          </a:p>
        </p:txBody>
      </p:sp>
    </p:spTree>
    <p:extLst>
      <p:ext uri="{BB962C8B-B14F-4D97-AF65-F5344CB8AC3E}">
        <p14:creationId xmlns:p14="http://schemas.microsoft.com/office/powerpoint/2010/main" val="27509096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1E0C1736-3908-4461-80BD-8486AC850092}" type="datetimeFigureOut">
              <a:rPr lang="en-US"/>
              <a:pPr>
                <a:defRPr/>
              </a:pPr>
              <a:t>1/18/2019</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pitchFamily="34" charset="0"/>
              </a:defRPr>
            </a:lvl1pPr>
          </a:lstStyle>
          <a:p>
            <a:fld id="{A9734993-C9C5-4255-978F-05EF39953017}" type="slidenum">
              <a:rPr lang="en-US"/>
              <a:pPr/>
              <a:t>‹#›</a:t>
            </a:fld>
            <a:endParaRPr lang="en-US"/>
          </a:p>
        </p:txBody>
      </p:sp>
    </p:spTree>
    <p:extLst>
      <p:ext uri="{BB962C8B-B14F-4D97-AF65-F5344CB8AC3E}">
        <p14:creationId xmlns:p14="http://schemas.microsoft.com/office/powerpoint/2010/main" val="12558057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2537E8BF-CD8F-4EEE-B3AA-F61B15B3ED72}" type="datetimeFigureOut">
              <a:rPr lang="en-US"/>
              <a:pPr>
                <a:defRPr/>
              </a:pPr>
              <a:t>1/18/2019</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pitchFamily="34" charset="0"/>
              </a:defRPr>
            </a:lvl1pPr>
          </a:lstStyle>
          <a:p>
            <a:fld id="{3299E962-B5FA-487A-A5B1-ACABCCB7EFF7}" type="slidenum">
              <a:rPr lang="en-US"/>
              <a:pPr/>
              <a:t>‹#›</a:t>
            </a:fld>
            <a:endParaRPr lang="en-US"/>
          </a:p>
        </p:txBody>
      </p:sp>
    </p:spTree>
    <p:extLst>
      <p:ext uri="{BB962C8B-B14F-4D97-AF65-F5344CB8AC3E}">
        <p14:creationId xmlns:p14="http://schemas.microsoft.com/office/powerpoint/2010/main" val="35838417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7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84D2CB3B-9D1F-4178-B74A-6B7932A99223}" type="datetimeFigureOut">
              <a:rPr lang="en-US"/>
              <a:pPr>
                <a:defRPr/>
              </a:pPr>
              <a:t>1/18/2019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itchFamily="34" charset="0"/>
              </a:defRPr>
            </a:lvl1pPr>
          </a:lstStyle>
          <a:p>
            <a:fld id="{1BAE1768-3D8A-44D3-8AB6-0610AC8A1E2E}" type="slidenum">
              <a:rPr lang="en-US"/>
              <a:pPr/>
              <a:t>‹#›</a:t>
            </a:fld>
            <a:endParaRPr lang="en-US"/>
          </a:p>
        </p:txBody>
      </p:sp>
    </p:spTree>
    <p:extLst>
      <p:ext uri="{BB962C8B-B14F-4D97-AF65-F5344CB8AC3E}">
        <p14:creationId xmlns:p14="http://schemas.microsoft.com/office/powerpoint/2010/main" val="32714515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22EA91C8-E6E3-402E-81EF-B656056452EA}" type="datetimeFigureOut">
              <a:rPr lang="en-US"/>
              <a:pPr>
                <a:defRPr/>
              </a:pPr>
              <a:t>1/18/2019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itchFamily="34" charset="0"/>
              </a:defRPr>
            </a:lvl1pPr>
          </a:lstStyle>
          <a:p>
            <a:fld id="{2529EA65-ADED-4791-94FD-A5EADE03DFCA}" type="slidenum">
              <a:rPr lang="en-US"/>
              <a:pPr/>
              <a:t>‹#›</a:t>
            </a:fld>
            <a:endParaRPr lang="en-US"/>
          </a:p>
        </p:txBody>
      </p:sp>
    </p:spTree>
    <p:extLst>
      <p:ext uri="{BB962C8B-B14F-4D97-AF65-F5344CB8AC3E}">
        <p14:creationId xmlns:p14="http://schemas.microsoft.com/office/powerpoint/2010/main" val="12434997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E7EF1B26-26F4-43AE-B627-E64ED81D7A8E}" type="datetimeFigureOut">
              <a:rPr lang="en-US"/>
              <a:pPr>
                <a:defRPr/>
              </a:pPr>
              <a:t>1/18/2019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fld id="{EDA4C5E6-BD3C-4FFD-B07C-839CE1C9E9B8}" type="slidenum">
              <a:rPr lang="en-US"/>
              <a:pPr/>
              <a:t>‹#›</a:t>
            </a:fld>
            <a:endParaRPr lang="en-US"/>
          </a:p>
        </p:txBody>
      </p:sp>
    </p:spTree>
    <p:extLst>
      <p:ext uri="{BB962C8B-B14F-4D97-AF65-F5344CB8AC3E}">
        <p14:creationId xmlns:p14="http://schemas.microsoft.com/office/powerpoint/2010/main" val="216640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6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6BC52750-FC6A-456D-889A-D7B8408658FD}" type="datetimeFigureOut">
              <a:rPr lang="en-US"/>
              <a:pPr>
                <a:defRPr/>
              </a:pPr>
              <a:t>1/18/2019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fld id="{51C0147D-BBFE-4902-AEB5-1882758FBD86}" type="slidenum">
              <a:rPr lang="en-US"/>
              <a:pPr/>
              <a:t>‹#›</a:t>
            </a:fld>
            <a:endParaRPr lang="en-US"/>
          </a:p>
        </p:txBody>
      </p:sp>
    </p:spTree>
    <p:extLst>
      <p:ext uri="{BB962C8B-B14F-4D97-AF65-F5344CB8AC3E}">
        <p14:creationId xmlns:p14="http://schemas.microsoft.com/office/powerpoint/2010/main" val="42555618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12192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378" tIns="45689" rIns="91378" bIns="45689" anchor="ctr"/>
          <a:lstStyle/>
          <a:p>
            <a:pPr algn="ctr">
              <a:defRPr/>
            </a:pPr>
            <a:endParaRPr lang="en-US">
              <a:solidFill>
                <a:prstClr val="white"/>
              </a:solidFill>
            </a:endParaRPr>
          </a:p>
        </p:txBody>
      </p:sp>
      <p:sp>
        <p:nvSpPr>
          <p:cNvPr id="5" name="Rectangle 4"/>
          <p:cNvSpPr/>
          <p:nvPr/>
        </p:nvSpPr>
        <p:spPr>
          <a:xfrm>
            <a:off x="-12700" y="6053147"/>
            <a:ext cx="2999317"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378" tIns="45689" rIns="91378" bIns="45689" anchor="ctr"/>
          <a:lstStyle/>
          <a:p>
            <a:pPr algn="ctr">
              <a:defRPr/>
            </a:pPr>
            <a:endParaRPr lang="en-US">
              <a:solidFill>
                <a:prstClr val="white"/>
              </a:solidFill>
            </a:endParaRPr>
          </a:p>
        </p:txBody>
      </p:sp>
      <p:sp>
        <p:nvSpPr>
          <p:cNvPr id="6" name="Rectangle 5"/>
          <p:cNvSpPr/>
          <p:nvPr/>
        </p:nvSpPr>
        <p:spPr>
          <a:xfrm>
            <a:off x="3145373" y="6043622"/>
            <a:ext cx="9046633"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378" tIns="45689" rIns="91378" bIns="45689" anchor="ctr"/>
          <a:lstStyle/>
          <a:p>
            <a:pPr algn="ctr">
              <a:defRPr/>
            </a:pPr>
            <a:endParaRPr lang="en-US">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6890" indent="0" algn="ctr">
              <a:buNone/>
            </a:lvl2pPr>
            <a:lvl3pPr marL="913784" indent="0" algn="ctr">
              <a:buNone/>
            </a:lvl3pPr>
            <a:lvl4pPr marL="1370678" indent="0" algn="ctr">
              <a:buNone/>
            </a:lvl4pPr>
            <a:lvl5pPr marL="1827568" indent="0" algn="ctr">
              <a:buNone/>
            </a:lvl5pPr>
            <a:lvl6pPr marL="2284461" indent="0" algn="ctr">
              <a:buNone/>
            </a:lvl6pPr>
            <a:lvl7pPr marL="2741353" indent="0" algn="ctr">
              <a:buNone/>
            </a:lvl7pPr>
            <a:lvl8pPr marL="3198246" indent="0" algn="ctr">
              <a:buNone/>
            </a:lvl8pPr>
            <a:lvl9pPr marL="3655136"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101600" y="6069013"/>
            <a:ext cx="2743200" cy="685800"/>
          </a:xfrm>
        </p:spPr>
        <p:txBody>
          <a:bodyPr>
            <a:noAutofit/>
          </a:bodyPr>
          <a:lstStyle>
            <a:lvl1pPr algn="ctr">
              <a:defRPr sz="2000">
                <a:solidFill>
                  <a:srgbClr val="FFFFFF"/>
                </a:solidFill>
              </a:defRPr>
            </a:lvl1pPr>
          </a:lstStyle>
          <a:p>
            <a:pPr>
              <a:defRPr/>
            </a:pPr>
            <a:fld id="{2194A619-96BB-45E0-BF22-F57191083E14}" type="datetimeFigureOut">
              <a:rPr lang="en-US"/>
              <a:pPr>
                <a:defRPr/>
              </a:pPr>
              <a:t>1/18/2019</a:t>
            </a:fld>
            <a:endParaRPr lang="en-US"/>
          </a:p>
        </p:txBody>
      </p:sp>
      <p:sp>
        <p:nvSpPr>
          <p:cNvPr id="10" name="Footer Placeholder 16"/>
          <p:cNvSpPr>
            <a:spLocks noGrp="1"/>
          </p:cNvSpPr>
          <p:nvPr>
            <p:ph type="ftr" sz="quarter" idx="11"/>
          </p:nvPr>
        </p:nvSpPr>
        <p:spPr>
          <a:xfrm>
            <a:off x="2781300" y="236547"/>
            <a:ext cx="7823200" cy="365125"/>
          </a:xfrm>
        </p:spPr>
        <p:txBody>
          <a:bodyPr/>
          <a:lstStyle>
            <a:lvl1pPr algn="r">
              <a:defRPr>
                <a:solidFill>
                  <a:schemeClr val="tx2"/>
                </a:solidFill>
              </a:defRPr>
            </a:lvl1pPr>
          </a:lstStyle>
          <a:p>
            <a:pPr>
              <a:defRPr/>
            </a:pPr>
            <a:endParaRPr lang="en-US">
              <a:solidFill>
                <a:srgbClr val="EBDDC3"/>
              </a:solidFill>
            </a:endParaRPr>
          </a:p>
        </p:txBody>
      </p:sp>
      <p:sp>
        <p:nvSpPr>
          <p:cNvPr id="11"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pPr>
              <a:defRPr/>
            </a:pPr>
            <a:fld id="{419F5A21-503E-4B91-B1C9-D4C400D98BE1}" type="slidenum">
              <a:rPr lang="en-US">
                <a:solidFill>
                  <a:srgbClr val="EBDDC3"/>
                </a:solidFill>
              </a:rPr>
              <a:pPr>
                <a:defRPr/>
              </a:pPr>
              <a:t>‹#›</a:t>
            </a:fld>
            <a:endParaRPr lang="en-US">
              <a:solidFill>
                <a:srgbClr val="EBDDC3"/>
              </a:solidFill>
            </a:endParaRPr>
          </a:p>
        </p:txBody>
      </p:sp>
    </p:spTree>
    <p:extLst>
      <p:ext uri="{BB962C8B-B14F-4D97-AF65-F5344CB8AC3E}">
        <p14:creationId xmlns:p14="http://schemas.microsoft.com/office/powerpoint/2010/main" val="2082777658"/>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01AF83-D0CE-45F1-9142-4D80BE3AD7F9}" type="datetime1">
              <a:rPr lang="en-US" smtClean="0"/>
              <a:t>1/18/2019</a:t>
            </a:fld>
            <a:endParaRPr lang="en-US"/>
          </a:p>
        </p:txBody>
      </p:sp>
      <p:sp>
        <p:nvSpPr>
          <p:cNvPr id="8" name="Footer Placeholder 7"/>
          <p:cNvSpPr>
            <a:spLocks noGrp="1"/>
          </p:cNvSpPr>
          <p:nvPr>
            <p:ph type="ftr" sz="quarter" idx="11"/>
          </p:nvPr>
        </p:nvSpPr>
        <p:spPr/>
        <p:txBody>
          <a:bodyPr/>
          <a:lstStyle/>
          <a:p>
            <a:r>
              <a:rPr lang="en-US" smtClean="0"/>
              <a:t>Pondezedd@gmail.com                                              presents End Time events</a:t>
            </a:r>
            <a:endParaRPr lang="en-US"/>
          </a:p>
        </p:txBody>
      </p:sp>
      <p:sp>
        <p:nvSpPr>
          <p:cNvPr id="9" name="Slide Number Placeholder 8"/>
          <p:cNvSpPr>
            <a:spLocks noGrp="1"/>
          </p:cNvSpPr>
          <p:nvPr>
            <p:ph type="sldNum" sz="quarter" idx="12"/>
          </p:nvPr>
        </p:nvSpPr>
        <p:spPr/>
        <p:txBody>
          <a:bodyPr/>
          <a:lstStyle/>
          <a:p>
            <a:fld id="{A69DD099-BC33-4A09-819F-5DF415151551}" type="slidenum">
              <a:rPr lang="en-US" smtClean="0"/>
              <a:t>‹#›</a:t>
            </a:fld>
            <a:endParaRPr lang="en-US"/>
          </a:p>
        </p:txBody>
      </p:sp>
    </p:spTree>
    <p:extLst>
      <p:ext uri="{BB962C8B-B14F-4D97-AF65-F5344CB8AC3E}">
        <p14:creationId xmlns:p14="http://schemas.microsoft.com/office/powerpoint/2010/main" val="22674899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5" y="228600"/>
            <a:ext cx="108712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816865" y="1600200"/>
            <a:ext cx="10871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8988900-CDBE-44CD-B822-4FEF170D6211}" type="datetimeFigureOut">
              <a:rPr lang="en-US">
                <a:solidFill>
                  <a:srgbClr val="775F55"/>
                </a:solidFill>
              </a:rPr>
              <a:pPr>
                <a:defRPr/>
              </a:pPr>
              <a:t>1/18/2019</a:t>
            </a:fld>
            <a:endParaRPr lang="en-US">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6AC4C06B-2A26-4F4F-B6B1-5E2DDD431CBF}" type="slidenum">
              <a:rPr lang="en-US"/>
              <a:pPr>
                <a:defRPr/>
              </a:pPr>
              <a:t>‹#›</a:t>
            </a:fld>
            <a:endParaRPr lang="en-US"/>
          </a:p>
        </p:txBody>
      </p:sp>
    </p:spTree>
    <p:extLst>
      <p:ext uri="{BB962C8B-B14F-4D97-AF65-F5344CB8AC3E}">
        <p14:creationId xmlns:p14="http://schemas.microsoft.com/office/powerpoint/2010/main" val="63754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378" tIns="45689" rIns="91378" bIns="45689" anchor="ctr"/>
          <a:lstStyle/>
          <a:p>
            <a:pPr algn="ctr">
              <a:defRPr/>
            </a:pPr>
            <a:endParaRPr lang="en-US">
              <a:solidFill>
                <a:prstClr val="white"/>
              </a:solidFill>
            </a:endParaRPr>
          </a:p>
        </p:txBody>
      </p:sp>
      <p:sp>
        <p:nvSpPr>
          <p:cNvPr id="5" name="Rectangle 4"/>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378" tIns="45689" rIns="91378" bIns="45689" anchor="ctr"/>
          <a:lstStyle/>
          <a:p>
            <a:pPr algn="ctr">
              <a:defRPr/>
            </a:pPr>
            <a:endParaRPr lang="en-US">
              <a:solidFill>
                <a:prstClr val="white"/>
              </a:solidFill>
            </a:endParaRPr>
          </a:p>
        </p:txBody>
      </p:sp>
      <p:sp>
        <p:nvSpPr>
          <p:cNvPr id="6" name="Rectangle 5"/>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378" tIns="45689" rIns="91378" bIns="45689" anchor="ctr"/>
          <a:lstStyle/>
          <a:p>
            <a:pPr algn="ctr">
              <a:defRPr/>
            </a:pPr>
            <a:endParaRPr lang="en-US">
              <a:solidFill>
                <a:prstClr val="white"/>
              </a:solidFill>
            </a:endParaRPr>
          </a:p>
        </p:txBody>
      </p:sp>
      <p:sp>
        <p:nvSpPr>
          <p:cNvPr id="3" name="Text Placeholder 2"/>
          <p:cNvSpPr>
            <a:spLocks noGrp="1"/>
          </p:cNvSpPr>
          <p:nvPr>
            <p:ph type="body" idx="1"/>
          </p:nvPr>
        </p:nvSpPr>
        <p:spPr>
          <a:xfrm>
            <a:off x="1828803" y="2743209"/>
            <a:ext cx="9497484"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DF6E2710-FF09-45CF-9308-818E5255A562}" type="datetimeFigureOut">
              <a:rPr lang="en-US">
                <a:solidFill>
                  <a:srgbClr val="775F55"/>
                </a:solidFill>
              </a:rPr>
              <a:pPr>
                <a:defRPr/>
              </a:pPr>
              <a:t>1/18/2019</a:t>
            </a:fld>
            <a:endParaRPr lang="en-US">
              <a:solidFill>
                <a:srgbClr val="775F55"/>
              </a:solidFill>
            </a:endParaRPr>
          </a:p>
        </p:txBody>
      </p:sp>
      <p:sp>
        <p:nvSpPr>
          <p:cNvPr id="8" name="Slide Number Placeholder 12"/>
          <p:cNvSpPr>
            <a:spLocks noGrp="1"/>
          </p:cNvSpPr>
          <p:nvPr>
            <p:ph type="sldNum" sz="quarter" idx="11"/>
          </p:nvPr>
        </p:nvSpPr>
        <p:spPr>
          <a:xfrm>
            <a:off x="0" y="1752609"/>
            <a:ext cx="1727200" cy="701675"/>
          </a:xfrm>
        </p:spPr>
        <p:txBody>
          <a:bodyPr>
            <a:noAutofit/>
          </a:bodyPr>
          <a:lstStyle>
            <a:lvl1pPr>
              <a:defRPr sz="2400">
                <a:solidFill>
                  <a:srgbClr val="FFFFFF"/>
                </a:solidFill>
              </a:defRPr>
            </a:lvl1pPr>
          </a:lstStyle>
          <a:p>
            <a:pPr>
              <a:defRPr/>
            </a:pPr>
            <a:fld id="{268EDD7A-B4AA-4C0F-83F8-AF2047D291D0}"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3992959015"/>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812800" y="1589567"/>
            <a:ext cx="5181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6459868" y="1589567"/>
            <a:ext cx="5181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9A4D5821-E33D-49AF-9569-5D42214436F0}" type="datetimeFigureOut">
              <a:rPr lang="en-US">
                <a:solidFill>
                  <a:srgbClr val="775F55"/>
                </a:solidFill>
              </a:rPr>
              <a:pPr>
                <a:defRPr/>
              </a:pPr>
              <a:t>1/18/2019</a:t>
            </a:fld>
            <a:endParaRPr lang="en-US">
              <a:solidFill>
                <a:srgbClr val="775F55"/>
              </a:solidFill>
            </a:endParaRPr>
          </a:p>
        </p:txBody>
      </p:sp>
      <p:sp>
        <p:nvSpPr>
          <p:cNvPr id="6" name="Slide Number Placeholder 9"/>
          <p:cNvSpPr>
            <a:spLocks noGrp="1"/>
          </p:cNvSpPr>
          <p:nvPr>
            <p:ph type="sldNum" sz="quarter" idx="11"/>
          </p:nvPr>
        </p:nvSpPr>
        <p:spPr/>
        <p:txBody>
          <a:bodyPr rtlCol="0"/>
          <a:lstStyle>
            <a:lvl1pPr>
              <a:defRPr/>
            </a:lvl1pPr>
          </a:lstStyle>
          <a:p>
            <a:pPr>
              <a:defRPr/>
            </a:pPr>
            <a:fld id="{C1072164-5C51-443D-A3E0-07CA02840660}"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34198922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3" y="273077"/>
            <a:ext cx="10871200" cy="869951"/>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812800" y="2438400"/>
            <a:ext cx="51816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6400800" y="2438400"/>
            <a:ext cx="51816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EF636817-710B-40DE-9CF3-4B539F3EFF24}" type="datetimeFigureOut">
              <a:rPr lang="en-US">
                <a:solidFill>
                  <a:srgbClr val="775F55"/>
                </a:solidFill>
              </a:rPr>
              <a:pPr>
                <a:defRPr/>
              </a:pPr>
              <a:t>1/18/2019</a:t>
            </a:fld>
            <a:endParaRPr lang="en-US">
              <a:solidFill>
                <a:srgbClr val="775F55"/>
              </a:solidFill>
            </a:endParaRPr>
          </a:p>
        </p:txBody>
      </p:sp>
      <p:sp>
        <p:nvSpPr>
          <p:cNvPr id="8" name="Slide Number Placeholder 11"/>
          <p:cNvSpPr>
            <a:spLocks noGrp="1"/>
          </p:cNvSpPr>
          <p:nvPr>
            <p:ph type="sldNum" sz="quarter" idx="11"/>
          </p:nvPr>
        </p:nvSpPr>
        <p:spPr/>
        <p:txBody>
          <a:bodyPr rtlCol="0"/>
          <a:lstStyle>
            <a:lvl1pPr>
              <a:defRPr/>
            </a:lvl1pPr>
          </a:lstStyle>
          <a:p>
            <a:pPr>
              <a:defRPr/>
            </a:pPr>
            <a:fld id="{EB6F2E64-42E6-45CC-B50F-D5120D24E4DE}"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36895952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60AE908C-4DA5-449C-B46B-B71262B8CC93}" type="datetimeFigureOut">
              <a:rPr lang="en-US">
                <a:solidFill>
                  <a:srgbClr val="775F55"/>
                </a:solidFill>
              </a:rPr>
              <a:pPr>
                <a:defRPr/>
              </a:pPr>
              <a:t>1/18/2019</a:t>
            </a:fld>
            <a:endParaRPr lang="en-US">
              <a:solidFill>
                <a:srgbClr val="775F55"/>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5" name="Slide Number Placeholder 22"/>
          <p:cNvSpPr>
            <a:spLocks noGrp="1"/>
          </p:cNvSpPr>
          <p:nvPr>
            <p:ph type="sldNum" sz="quarter" idx="12"/>
          </p:nvPr>
        </p:nvSpPr>
        <p:spPr/>
        <p:txBody>
          <a:bodyPr/>
          <a:lstStyle>
            <a:lvl1pPr>
              <a:defRPr/>
            </a:lvl1pPr>
          </a:lstStyle>
          <a:p>
            <a:pPr>
              <a:defRPr/>
            </a:pPr>
            <a:fld id="{D0B1E2D8-2C66-4465-A23A-8582CFF897C0}" type="slidenum">
              <a:rPr lang="en-US"/>
              <a:pPr>
                <a:defRPr/>
              </a:pPr>
              <a:t>‹#›</a:t>
            </a:fld>
            <a:endParaRPr lang="en-US"/>
          </a:p>
        </p:txBody>
      </p:sp>
    </p:spTree>
    <p:extLst>
      <p:ext uri="{BB962C8B-B14F-4D97-AF65-F5344CB8AC3E}">
        <p14:creationId xmlns:p14="http://schemas.microsoft.com/office/powerpoint/2010/main" val="23889719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ADA4C53-EBB1-4AF0-92A4-5F4B5CC44BB7}" type="datetimeFigureOut">
              <a:rPr lang="en-US">
                <a:solidFill>
                  <a:srgbClr val="775F55"/>
                </a:solidFill>
              </a:rPr>
              <a:pPr>
                <a:defRPr/>
              </a:pPr>
              <a:t>1/18/2019</a:t>
            </a:fld>
            <a:endParaRPr lang="en-US">
              <a:solidFill>
                <a:srgbClr val="775F55"/>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pPr>
              <a:defRPr/>
            </a:pPr>
            <a:fld id="{1C5E1C32-59D1-4D5D-8CC9-BF7CAD041035}" type="slidenum">
              <a:rPr lang="en-US">
                <a:solidFill>
                  <a:srgbClr val="775F55"/>
                </a:solidFill>
              </a:rPr>
              <a:pPr>
                <a:defRPr/>
              </a:pPr>
              <a:t>‹#›</a:t>
            </a:fld>
            <a:endParaRPr lang="en-US">
              <a:solidFill>
                <a:srgbClr val="775F55"/>
              </a:solidFill>
            </a:endParaRPr>
          </a:p>
        </p:txBody>
      </p:sp>
    </p:spTree>
    <p:extLst>
      <p:ext uri="{BB962C8B-B14F-4D97-AF65-F5344CB8AC3E}">
        <p14:creationId xmlns:p14="http://schemas.microsoft.com/office/powerpoint/2010/main" val="13049115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77"/>
            <a:ext cx="10769600" cy="869951"/>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070" tIns="182756" rIns="137070" bIns="91378"/>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DD760E3-7AAE-494B-AA87-354B725C2EFF}" type="datetimeFigureOut">
              <a:rPr lang="en-US">
                <a:solidFill>
                  <a:srgbClr val="775F55"/>
                </a:solidFill>
              </a:rPr>
              <a:pPr>
                <a:defRPr/>
              </a:pPr>
              <a:t>1/18/2019</a:t>
            </a:fld>
            <a:endParaRPr lang="en-US">
              <a:solidFill>
                <a:srgbClr val="775F55"/>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7" name="Slide Number Placeholder 22"/>
          <p:cNvSpPr>
            <a:spLocks noGrp="1"/>
          </p:cNvSpPr>
          <p:nvPr>
            <p:ph type="sldNum" sz="quarter" idx="12"/>
          </p:nvPr>
        </p:nvSpPr>
        <p:spPr/>
        <p:txBody>
          <a:bodyPr/>
          <a:lstStyle>
            <a:lvl1pPr>
              <a:defRPr/>
            </a:lvl1pPr>
          </a:lstStyle>
          <a:p>
            <a:pPr>
              <a:defRPr/>
            </a:pPr>
            <a:fld id="{0472D95E-DED0-473C-B3B8-68BDB6D489CC}" type="slidenum">
              <a:rPr lang="en-US"/>
              <a:pPr>
                <a:defRPr/>
              </a:pPr>
              <a:t>‹#›</a:t>
            </a:fld>
            <a:endParaRPr lang="en-US"/>
          </a:p>
        </p:txBody>
      </p:sp>
    </p:spTree>
    <p:extLst>
      <p:ext uri="{BB962C8B-B14F-4D97-AF65-F5344CB8AC3E}">
        <p14:creationId xmlns:p14="http://schemas.microsoft.com/office/powerpoint/2010/main" val="1737765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12700" y="4572009"/>
            <a:ext cx="12192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378" tIns="45689" rIns="91378" bIns="45689" anchor="ctr"/>
          <a:lstStyle/>
          <a:p>
            <a:pPr algn="ctr">
              <a:defRPr/>
            </a:pPr>
            <a:endParaRPr lang="en-US">
              <a:solidFill>
                <a:prstClr val="white"/>
              </a:solidFill>
            </a:endParaRPr>
          </a:p>
        </p:txBody>
      </p:sp>
      <p:sp>
        <p:nvSpPr>
          <p:cNvPr id="6" name="Rectangle 5"/>
          <p:cNvSpPr/>
          <p:nvPr/>
        </p:nvSpPr>
        <p:spPr>
          <a:xfrm>
            <a:off x="-12696" y="4664075"/>
            <a:ext cx="1951567"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378" tIns="45689" rIns="91378" bIns="45689" anchor="ctr"/>
          <a:lstStyle/>
          <a:p>
            <a:pPr algn="ctr">
              <a:defRPr/>
            </a:pPr>
            <a:endParaRPr lang="en-US">
              <a:solidFill>
                <a:prstClr val="white"/>
              </a:solidFill>
            </a:endParaRPr>
          </a:p>
        </p:txBody>
      </p:sp>
      <p:sp>
        <p:nvSpPr>
          <p:cNvPr id="7" name="Rectangle 6"/>
          <p:cNvSpPr/>
          <p:nvPr/>
        </p:nvSpPr>
        <p:spPr>
          <a:xfrm>
            <a:off x="2059517" y="4654550"/>
            <a:ext cx="10132483"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378" tIns="45689" rIns="91378" bIns="45689" anchor="ctr"/>
          <a:lstStyle/>
          <a:p>
            <a:pPr algn="ctr">
              <a:defRPr/>
            </a:pPr>
            <a:endParaRPr lang="en-US">
              <a:solidFill>
                <a:prstClr val="white"/>
              </a:solidFill>
            </a:endParaRPr>
          </a:p>
        </p:txBody>
      </p:sp>
      <p:sp>
        <p:nvSpPr>
          <p:cNvPr id="8" name="Rectangle 7"/>
          <p:cNvSpPr/>
          <p:nvPr/>
        </p:nvSpPr>
        <p:spPr bwMode="white">
          <a:xfrm>
            <a:off x="1930406" y="3"/>
            <a:ext cx="133351"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378" tIns="45689" rIns="91378" bIns="45689" anchor="ctr"/>
          <a:lstStyle/>
          <a:p>
            <a:pPr algn="ctr">
              <a:defRPr/>
            </a:pPr>
            <a:endParaRPr lang="en-US">
              <a:solidFill>
                <a:prstClr val="white"/>
              </a:solidFill>
            </a:endParaRPr>
          </a:p>
        </p:txBody>
      </p:sp>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2133600" y="4648203"/>
            <a:ext cx="97536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2080768" y="1"/>
            <a:ext cx="10111232"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8331200" y="6248409"/>
            <a:ext cx="3556000" cy="365125"/>
          </a:xfrm>
        </p:spPr>
        <p:txBody>
          <a:bodyPr rtlCol="0"/>
          <a:lstStyle>
            <a:lvl1pPr>
              <a:defRPr/>
            </a:lvl1pPr>
          </a:lstStyle>
          <a:p>
            <a:pPr>
              <a:defRPr/>
            </a:pPr>
            <a:fld id="{2CDA9DCE-1E7C-46EC-8942-E15FC444B808}" type="datetimeFigureOut">
              <a:rPr lang="en-US">
                <a:solidFill>
                  <a:srgbClr val="775F55"/>
                </a:solidFill>
              </a:rPr>
              <a:pPr>
                <a:defRPr/>
              </a:pPr>
              <a:t>1/18/2019</a:t>
            </a:fld>
            <a:endParaRPr lang="en-US">
              <a:solidFill>
                <a:srgbClr val="775F55"/>
              </a:solidFill>
            </a:endParaRPr>
          </a:p>
        </p:txBody>
      </p:sp>
      <p:sp>
        <p:nvSpPr>
          <p:cNvPr id="10" name="Slide Number Placeholder 12"/>
          <p:cNvSpPr>
            <a:spLocks noGrp="1"/>
          </p:cNvSpPr>
          <p:nvPr>
            <p:ph type="sldNum" sz="quarter" idx="11"/>
          </p:nvPr>
        </p:nvSpPr>
        <p:spPr>
          <a:xfrm>
            <a:off x="0" y="4667259"/>
            <a:ext cx="1930400" cy="663575"/>
          </a:xfrm>
        </p:spPr>
        <p:txBody>
          <a:bodyPr rtlCol="0"/>
          <a:lstStyle>
            <a:lvl1pPr>
              <a:defRPr sz="2800"/>
            </a:lvl1pPr>
          </a:lstStyle>
          <a:p>
            <a:pPr>
              <a:defRPr/>
            </a:pPr>
            <a:fld id="{158EECE5-8B88-4A27-94AD-010831F65D6D}" type="slidenum">
              <a:rPr lang="en-US"/>
              <a:pPr>
                <a:defRPr/>
              </a:pPr>
              <a:t>‹#›</a:t>
            </a:fld>
            <a:endParaRPr lang="en-US"/>
          </a:p>
        </p:txBody>
      </p:sp>
      <p:sp>
        <p:nvSpPr>
          <p:cNvPr id="11" name="Footer Placeholder 13"/>
          <p:cNvSpPr>
            <a:spLocks noGrp="1"/>
          </p:cNvSpPr>
          <p:nvPr>
            <p:ph type="ftr" sz="quarter" idx="12"/>
          </p:nvPr>
        </p:nvSpPr>
        <p:spPr>
          <a:xfrm>
            <a:off x="2133600" y="6248409"/>
            <a:ext cx="6096000" cy="365125"/>
          </a:xfrm>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3583864419"/>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ADD7FB5-FC3D-4206-AACE-2E4FA5C290FD}" type="datetimeFigureOut">
              <a:rPr lang="en-US">
                <a:solidFill>
                  <a:srgbClr val="775F55"/>
                </a:solidFill>
              </a:rPr>
              <a:pPr>
                <a:defRPr/>
              </a:pPr>
              <a:t>1/18/2019</a:t>
            </a:fld>
            <a:endParaRPr lang="en-US">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107BCFCD-E432-41A7-9138-A8C755C4F847}" type="slidenum">
              <a:rPr lang="en-US"/>
              <a:pPr>
                <a:defRPr/>
              </a:pPr>
              <a:t>‹#›</a:t>
            </a:fld>
            <a:endParaRPr lang="en-US"/>
          </a:p>
        </p:txBody>
      </p:sp>
    </p:spTree>
    <p:extLst>
      <p:ext uri="{BB962C8B-B14F-4D97-AF65-F5344CB8AC3E}">
        <p14:creationId xmlns:p14="http://schemas.microsoft.com/office/powerpoint/2010/main" val="6218399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8128006" y="0"/>
            <a:ext cx="427567"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378" tIns="45689" rIns="91378" bIns="45689" anchor="ctr"/>
          <a:lstStyle/>
          <a:p>
            <a:pPr algn="ctr">
              <a:defRPr/>
            </a:pPr>
            <a:endParaRPr lang="en-US">
              <a:solidFill>
                <a:prstClr val="white"/>
              </a:solidFill>
            </a:endParaRPr>
          </a:p>
        </p:txBody>
      </p:sp>
      <p:sp>
        <p:nvSpPr>
          <p:cNvPr id="5" name="Rectangle 4"/>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378" tIns="45689" rIns="91378" bIns="45689" anchor="ctr"/>
          <a:lstStyle/>
          <a:p>
            <a:pPr algn="ctr">
              <a:defRPr/>
            </a:pPr>
            <a:endParaRPr lang="en-US">
              <a:solidFill>
                <a:prstClr val="white"/>
              </a:solidFill>
            </a:endParaRPr>
          </a:p>
        </p:txBody>
      </p:sp>
      <p:sp>
        <p:nvSpPr>
          <p:cNvPr id="6" name="Rectangle 5"/>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378" tIns="45689" rIns="91378" bIns="45689" anchor="ctr"/>
          <a:lstStyle/>
          <a:p>
            <a:pPr algn="ctr">
              <a:defRPr/>
            </a:pPr>
            <a:endParaRPr lang="en-US">
              <a:solidFill>
                <a:prstClr val="white"/>
              </a:solidFill>
            </a:endParaRPr>
          </a:p>
        </p:txBody>
      </p:sp>
      <p:sp>
        <p:nvSpPr>
          <p:cNvPr id="2" name="Vertical Title 1"/>
          <p:cNvSpPr>
            <a:spLocks noGrp="1"/>
          </p:cNvSpPr>
          <p:nvPr>
            <p:ph type="title" orient="vert"/>
          </p:nvPr>
        </p:nvSpPr>
        <p:spPr>
          <a:xfrm>
            <a:off x="8737600" y="609628"/>
            <a:ext cx="27432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09601"/>
            <a:ext cx="74168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8737600" y="6248409"/>
            <a:ext cx="2946400" cy="365125"/>
          </a:xfrm>
        </p:spPr>
        <p:txBody>
          <a:bodyPr/>
          <a:lstStyle>
            <a:lvl1pPr>
              <a:defRPr/>
            </a:lvl1pPr>
          </a:lstStyle>
          <a:p>
            <a:pPr>
              <a:defRPr/>
            </a:pPr>
            <a:fld id="{EBCA8748-69BC-4854-8E9E-7DE701F868E9}" type="datetimeFigureOut">
              <a:rPr lang="en-US">
                <a:solidFill>
                  <a:srgbClr val="775F55"/>
                </a:solidFill>
              </a:rPr>
              <a:pPr>
                <a:defRPr/>
              </a:pPr>
              <a:t>1/18/2019</a:t>
            </a:fld>
            <a:endParaRPr lang="en-US">
              <a:solidFill>
                <a:srgbClr val="775F55"/>
              </a:solidFill>
            </a:endParaRPr>
          </a:p>
        </p:txBody>
      </p:sp>
      <p:sp>
        <p:nvSpPr>
          <p:cNvPr id="8" name="Footer Placeholder 4"/>
          <p:cNvSpPr>
            <a:spLocks noGrp="1"/>
          </p:cNvSpPr>
          <p:nvPr>
            <p:ph type="ftr" sz="quarter" idx="11"/>
          </p:nvPr>
        </p:nvSpPr>
        <p:spPr>
          <a:xfrm>
            <a:off x="609606" y="6248409"/>
            <a:ext cx="7431617" cy="365125"/>
          </a:xfrm>
        </p:spPr>
        <p:txBody>
          <a:bodyPr/>
          <a:lstStyle>
            <a:lvl1pPr>
              <a:defRPr/>
            </a:lvl1pPr>
          </a:lstStyle>
          <a:p>
            <a:pPr>
              <a:defRPr/>
            </a:pPr>
            <a:endParaRPr lang="en-US">
              <a:solidFill>
                <a:srgbClr val="775F55"/>
              </a:solidFill>
            </a:endParaRPr>
          </a:p>
        </p:txBody>
      </p:sp>
      <p:sp>
        <p:nvSpPr>
          <p:cNvPr id="9" name="Slide Number Placeholder 5"/>
          <p:cNvSpPr>
            <a:spLocks noGrp="1"/>
          </p:cNvSpPr>
          <p:nvPr>
            <p:ph type="sldNum" sz="quarter" idx="12"/>
          </p:nvPr>
        </p:nvSpPr>
        <p:spPr>
          <a:xfrm rot="5400000">
            <a:off x="8075084" y="103725"/>
            <a:ext cx="533400" cy="325967"/>
          </a:xfrm>
        </p:spPr>
        <p:txBody>
          <a:bodyPr/>
          <a:lstStyle>
            <a:lvl1pPr>
              <a:defRPr/>
            </a:lvl1pPr>
          </a:lstStyle>
          <a:p>
            <a:pPr>
              <a:defRPr/>
            </a:pPr>
            <a:fld id="{64C3EA75-EB3E-4194-A198-1B9B019F57F4}" type="slidenum">
              <a:rPr lang="en-US"/>
              <a:pPr>
                <a:defRPr/>
              </a:pPr>
              <a:t>‹#›</a:t>
            </a:fld>
            <a:endParaRPr lang="en-US"/>
          </a:p>
        </p:txBody>
      </p:sp>
    </p:spTree>
    <p:extLst>
      <p:ext uri="{BB962C8B-B14F-4D97-AF65-F5344CB8AC3E}">
        <p14:creationId xmlns:p14="http://schemas.microsoft.com/office/powerpoint/2010/main" val="42801270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1C98A5-E5A4-4242-AA07-124526E6C72B}" type="datetime1">
              <a:rPr lang="en-US" smtClean="0"/>
              <a:t>1/18/2019</a:t>
            </a:fld>
            <a:endParaRPr lang="en-US"/>
          </a:p>
        </p:txBody>
      </p:sp>
      <p:sp>
        <p:nvSpPr>
          <p:cNvPr id="4" name="Footer Placeholder 3"/>
          <p:cNvSpPr>
            <a:spLocks noGrp="1"/>
          </p:cNvSpPr>
          <p:nvPr>
            <p:ph type="ftr" sz="quarter" idx="11"/>
          </p:nvPr>
        </p:nvSpPr>
        <p:spPr/>
        <p:txBody>
          <a:bodyPr/>
          <a:lstStyle/>
          <a:p>
            <a:r>
              <a:rPr lang="en-US" smtClean="0"/>
              <a:t>Pondezedd@gmail.com                                              presents End Time events</a:t>
            </a:r>
            <a:endParaRPr lang="en-US"/>
          </a:p>
        </p:txBody>
      </p:sp>
      <p:sp>
        <p:nvSpPr>
          <p:cNvPr id="5" name="Slide Number Placeholder 4"/>
          <p:cNvSpPr>
            <a:spLocks noGrp="1"/>
          </p:cNvSpPr>
          <p:nvPr>
            <p:ph type="sldNum" sz="quarter" idx="12"/>
          </p:nvPr>
        </p:nvSpPr>
        <p:spPr/>
        <p:txBody>
          <a:bodyPr/>
          <a:lstStyle/>
          <a:p>
            <a:fld id="{A69DD099-BC33-4A09-819F-5DF415151551}" type="slidenum">
              <a:rPr lang="en-US" smtClean="0"/>
              <a:t>‹#›</a:t>
            </a:fld>
            <a:endParaRPr lang="en-US"/>
          </a:p>
        </p:txBody>
      </p:sp>
    </p:spTree>
    <p:extLst>
      <p:ext uri="{BB962C8B-B14F-4D97-AF65-F5344CB8AC3E}">
        <p14:creationId xmlns:p14="http://schemas.microsoft.com/office/powerpoint/2010/main" val="28676723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1"/>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16"/>
            <a:ext cx="10972800" cy="4525963"/>
          </a:xfrm>
        </p:spPr>
        <p:txBody>
          <a:bodyPr/>
          <a:lstStyle/>
          <a:p>
            <a:pPr lvl="0"/>
            <a:endParaRPr lang="en-US" noProof="0"/>
          </a:p>
        </p:txBody>
      </p:sp>
      <p:sp>
        <p:nvSpPr>
          <p:cNvPr id="4" name="Date Placeholder 3"/>
          <p:cNvSpPr>
            <a:spLocks noGrp="1"/>
          </p:cNvSpPr>
          <p:nvPr>
            <p:ph type="dt" sz="half" idx="10"/>
          </p:nvPr>
        </p:nvSpPr>
        <p:spPr>
          <a:xfrm>
            <a:off x="609600" y="6245225"/>
            <a:ext cx="2844800" cy="476250"/>
          </a:xfrm>
        </p:spPr>
        <p:txBody>
          <a:bodyPr/>
          <a:lstStyle>
            <a:lvl1pPr>
              <a:defRPr/>
            </a:lvl1pPr>
          </a:lstStyle>
          <a:p>
            <a:pPr>
              <a:defRPr/>
            </a:pPr>
            <a:endParaRPr lang="en-US">
              <a:solidFill>
                <a:srgbClr val="775F55"/>
              </a:solidFill>
            </a:endParaRPr>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pPr>
              <a:defRPr/>
            </a:pPr>
            <a:endParaRPr lang="en-US">
              <a:solidFill>
                <a:srgbClr val="775F55"/>
              </a:solidFill>
            </a:endParaRPr>
          </a:p>
        </p:txBody>
      </p:sp>
      <p:sp>
        <p:nvSpPr>
          <p:cNvPr id="6" name="Slide Number Placeholder 5"/>
          <p:cNvSpPr>
            <a:spLocks noGrp="1"/>
          </p:cNvSpPr>
          <p:nvPr>
            <p:ph type="sldNum" sz="quarter" idx="12"/>
          </p:nvPr>
        </p:nvSpPr>
        <p:spPr>
          <a:xfrm>
            <a:off x="8737600" y="6245225"/>
            <a:ext cx="2844800" cy="476250"/>
          </a:xfrm>
        </p:spPr>
        <p:txBody>
          <a:bodyPr/>
          <a:lstStyle>
            <a:lvl1pPr>
              <a:defRPr/>
            </a:lvl1pPr>
          </a:lstStyle>
          <a:p>
            <a:pPr>
              <a:defRPr/>
            </a:pPr>
            <a:fld id="{9177066E-2F3A-4AAD-8584-1DC4B1A7F6EF}" type="slidenum">
              <a:rPr lang="en-US"/>
              <a:pPr>
                <a:defRPr/>
              </a:pPr>
              <a:t>‹#›</a:t>
            </a:fld>
            <a:endParaRPr lang="en-US"/>
          </a:p>
        </p:txBody>
      </p:sp>
    </p:spTree>
    <p:extLst>
      <p:ext uri="{BB962C8B-B14F-4D97-AF65-F5344CB8AC3E}">
        <p14:creationId xmlns:p14="http://schemas.microsoft.com/office/powerpoint/2010/main" val="250796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A596A3-2011-4554-9461-EDB79E81F18F}" type="datetime1">
              <a:rPr lang="en-US" smtClean="0"/>
              <a:t>1/18/2019</a:t>
            </a:fld>
            <a:endParaRPr lang="en-US"/>
          </a:p>
        </p:txBody>
      </p:sp>
      <p:sp>
        <p:nvSpPr>
          <p:cNvPr id="3" name="Footer Placeholder 2"/>
          <p:cNvSpPr>
            <a:spLocks noGrp="1"/>
          </p:cNvSpPr>
          <p:nvPr>
            <p:ph type="ftr" sz="quarter" idx="11"/>
          </p:nvPr>
        </p:nvSpPr>
        <p:spPr/>
        <p:txBody>
          <a:bodyPr/>
          <a:lstStyle/>
          <a:p>
            <a:r>
              <a:rPr lang="en-US" smtClean="0"/>
              <a:t>Pondezedd@gmail.com                                              presents End Time events</a:t>
            </a:r>
            <a:endParaRPr lang="en-US"/>
          </a:p>
        </p:txBody>
      </p:sp>
      <p:sp>
        <p:nvSpPr>
          <p:cNvPr id="4" name="Slide Number Placeholder 3"/>
          <p:cNvSpPr>
            <a:spLocks noGrp="1"/>
          </p:cNvSpPr>
          <p:nvPr>
            <p:ph type="sldNum" sz="quarter" idx="12"/>
          </p:nvPr>
        </p:nvSpPr>
        <p:spPr/>
        <p:txBody>
          <a:bodyPr/>
          <a:lstStyle/>
          <a:p>
            <a:fld id="{A69DD099-BC33-4A09-819F-5DF415151551}" type="slidenum">
              <a:rPr lang="en-US" smtClean="0"/>
              <a:t>‹#›</a:t>
            </a:fld>
            <a:endParaRPr lang="en-US"/>
          </a:p>
        </p:txBody>
      </p:sp>
    </p:spTree>
    <p:extLst>
      <p:ext uri="{BB962C8B-B14F-4D97-AF65-F5344CB8AC3E}">
        <p14:creationId xmlns:p14="http://schemas.microsoft.com/office/powerpoint/2010/main" val="2350157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7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8B1CAF-7EE3-436E-9D37-6AE639C1D634}" type="datetime1">
              <a:rPr lang="en-US" smtClean="0"/>
              <a:t>1/18/2019</a:t>
            </a:fld>
            <a:endParaRPr lang="en-US"/>
          </a:p>
        </p:txBody>
      </p:sp>
      <p:sp>
        <p:nvSpPr>
          <p:cNvPr id="6" name="Footer Placeholder 5"/>
          <p:cNvSpPr>
            <a:spLocks noGrp="1"/>
          </p:cNvSpPr>
          <p:nvPr>
            <p:ph type="ftr" sz="quarter" idx="11"/>
          </p:nvPr>
        </p:nvSpPr>
        <p:spPr/>
        <p:txBody>
          <a:bodyPr/>
          <a:lstStyle/>
          <a:p>
            <a:r>
              <a:rPr lang="en-US" smtClean="0"/>
              <a:t>Pondezedd@gmail.com                                              presents End Time events</a:t>
            </a:r>
            <a:endParaRPr lang="en-US"/>
          </a:p>
        </p:txBody>
      </p:sp>
      <p:sp>
        <p:nvSpPr>
          <p:cNvPr id="7" name="Slide Number Placeholder 6"/>
          <p:cNvSpPr>
            <a:spLocks noGrp="1"/>
          </p:cNvSpPr>
          <p:nvPr>
            <p:ph type="sldNum" sz="quarter" idx="12"/>
          </p:nvPr>
        </p:nvSpPr>
        <p:spPr/>
        <p:txBody>
          <a:bodyPr/>
          <a:lstStyle/>
          <a:p>
            <a:fld id="{A69DD099-BC33-4A09-819F-5DF415151551}" type="slidenum">
              <a:rPr lang="en-US" smtClean="0"/>
              <a:t>‹#›</a:t>
            </a:fld>
            <a:endParaRPr lang="en-US"/>
          </a:p>
        </p:txBody>
      </p:sp>
    </p:spTree>
    <p:extLst>
      <p:ext uri="{BB962C8B-B14F-4D97-AF65-F5344CB8AC3E}">
        <p14:creationId xmlns:p14="http://schemas.microsoft.com/office/powerpoint/2010/main" val="4222241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7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3D1E3B-4090-43FE-8497-168CF725F8E9}" type="datetime1">
              <a:rPr lang="en-US" smtClean="0"/>
              <a:t>1/18/2019</a:t>
            </a:fld>
            <a:endParaRPr lang="en-US"/>
          </a:p>
        </p:txBody>
      </p:sp>
      <p:sp>
        <p:nvSpPr>
          <p:cNvPr id="6" name="Footer Placeholder 5"/>
          <p:cNvSpPr>
            <a:spLocks noGrp="1"/>
          </p:cNvSpPr>
          <p:nvPr>
            <p:ph type="ftr" sz="quarter" idx="11"/>
          </p:nvPr>
        </p:nvSpPr>
        <p:spPr/>
        <p:txBody>
          <a:bodyPr/>
          <a:lstStyle/>
          <a:p>
            <a:r>
              <a:rPr lang="en-US" smtClean="0"/>
              <a:t>Pondezedd@gmail.com                                              presents End Time events</a:t>
            </a:r>
            <a:endParaRPr lang="en-US"/>
          </a:p>
        </p:txBody>
      </p:sp>
      <p:sp>
        <p:nvSpPr>
          <p:cNvPr id="7" name="Slide Number Placeholder 6"/>
          <p:cNvSpPr>
            <a:spLocks noGrp="1"/>
          </p:cNvSpPr>
          <p:nvPr>
            <p:ph type="sldNum" sz="quarter" idx="12"/>
          </p:nvPr>
        </p:nvSpPr>
        <p:spPr/>
        <p:txBody>
          <a:bodyPr/>
          <a:lstStyle/>
          <a:p>
            <a:fld id="{A69DD099-BC33-4A09-819F-5DF415151551}" type="slidenum">
              <a:rPr lang="en-US" smtClean="0"/>
              <a:t>‹#›</a:t>
            </a:fld>
            <a:endParaRPr lang="en-US"/>
          </a:p>
        </p:txBody>
      </p:sp>
    </p:spTree>
    <p:extLst>
      <p:ext uri="{BB962C8B-B14F-4D97-AF65-F5344CB8AC3E}">
        <p14:creationId xmlns:p14="http://schemas.microsoft.com/office/powerpoint/2010/main" val="1529348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5.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9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4A86E0-B486-4E35-AA32-8D9DA0D7A637}" type="datetime1">
              <a:rPr lang="en-US" smtClean="0"/>
              <a:t>1/18/2019</a:t>
            </a:fld>
            <a:endParaRPr lang="en-US"/>
          </a:p>
        </p:txBody>
      </p:sp>
      <p:sp>
        <p:nvSpPr>
          <p:cNvPr id="5" name="Footer Placeholder 4"/>
          <p:cNvSpPr>
            <a:spLocks noGrp="1"/>
          </p:cNvSpPr>
          <p:nvPr>
            <p:ph type="ftr" sz="quarter" idx="3"/>
          </p:nvPr>
        </p:nvSpPr>
        <p:spPr>
          <a:xfrm>
            <a:off x="4038600" y="635639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Pondezedd@gmail.com                                              presents End Time events</a:t>
            </a:r>
            <a:endParaRPr lang="en-US"/>
          </a:p>
        </p:txBody>
      </p:sp>
      <p:sp>
        <p:nvSpPr>
          <p:cNvPr id="6" name="Slide Number Placeholder 5"/>
          <p:cNvSpPr>
            <a:spLocks noGrp="1"/>
          </p:cNvSpPr>
          <p:nvPr>
            <p:ph type="sldNum" sz="quarter" idx="4"/>
          </p:nvPr>
        </p:nvSpPr>
        <p:spPr>
          <a:xfrm>
            <a:off x="8610600" y="635639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9DD099-BC33-4A09-819F-5DF415151551}" type="slidenum">
              <a:rPr lang="en-US" smtClean="0"/>
              <a:t>‹#›</a:t>
            </a:fld>
            <a:endParaRPr lang="en-US"/>
          </a:p>
        </p:txBody>
      </p:sp>
    </p:spTree>
    <p:extLst>
      <p:ext uri="{BB962C8B-B14F-4D97-AF65-F5344CB8AC3E}">
        <p14:creationId xmlns:p14="http://schemas.microsoft.com/office/powerpoint/2010/main" val="3274700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49"/>
            <a:ext cx="12192000" cy="6856413"/>
            <a:chOff x="0" y="0"/>
            <a:chExt cx="5760" cy="4319"/>
          </a:xfrm>
        </p:grpSpPr>
        <p:sp>
          <p:nvSpPr>
            <p:cNvPr id="15363"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sp>
          <p:nvSpPr>
            <p:cNvPr id="15364"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sp>
          <p:nvSpPr>
            <p:cNvPr id="15365"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sp>
          <p:nvSpPr>
            <p:cNvPr id="2059" name="Freeform 6"/>
            <p:cNvSpPr>
              <a:spLocks/>
            </p:cNvSpPr>
            <p:nvPr/>
          </p:nvSpPr>
          <p:spPr bwMode="hidden">
            <a:xfrm>
              <a:off x="4038" y="3577"/>
              <a:ext cx="1720" cy="65"/>
            </a:xfrm>
            <a:custGeom>
              <a:avLst/>
              <a:gdLst>
                <a:gd name="T0" fmla="*/ 1720 w 1722"/>
                <a:gd name="T1" fmla="*/ 65 h 66"/>
                <a:gd name="T2" fmla="*/ 1720 w 1722"/>
                <a:gd name="T3" fmla="*/ 59 h 66"/>
                <a:gd name="T4" fmla="*/ 0 w 1722"/>
                <a:gd name="T5" fmla="*/ 0 h 66"/>
                <a:gd name="T6" fmla="*/ 0 w 1722"/>
                <a:gd name="T7" fmla="*/ 47 h 66"/>
                <a:gd name="T8" fmla="*/ 1720 w 1722"/>
                <a:gd name="T9" fmla="*/ 65 h 66"/>
                <a:gd name="T10" fmla="*/ 1720 w 1722"/>
                <a:gd name="T11" fmla="*/ 65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smtClean="0">
                <a:solidFill>
                  <a:srgbClr val="FFFFFF"/>
                </a:solidFill>
              </a:endParaRPr>
            </a:p>
          </p:txBody>
        </p:sp>
        <p:sp>
          <p:nvSpPr>
            <p:cNvPr id="15367"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defRPr/>
              </a:pPr>
              <a:endParaRPr lang="en-US" dirty="0">
                <a:solidFill>
                  <a:srgbClr val="FFFFFF"/>
                </a:solidFill>
              </a:endParaRPr>
            </a:p>
          </p:txBody>
        </p:sp>
        <p:sp>
          <p:nvSpPr>
            <p:cNvPr id="2061" name="Freeform 8"/>
            <p:cNvSpPr>
              <a:spLocks/>
            </p:cNvSpPr>
            <p:nvPr/>
          </p:nvSpPr>
          <p:spPr bwMode="hidden">
            <a:xfrm>
              <a:off x="4784" y="3702"/>
              <a:ext cx="974" cy="101"/>
            </a:xfrm>
            <a:custGeom>
              <a:avLst/>
              <a:gdLst>
                <a:gd name="T0" fmla="*/ 974 w 975"/>
                <a:gd name="T1" fmla="*/ 48 h 101"/>
                <a:gd name="T2" fmla="*/ 974 w 975"/>
                <a:gd name="T3" fmla="*/ 0 h 101"/>
                <a:gd name="T4" fmla="*/ 0 w 975"/>
                <a:gd name="T5" fmla="*/ 24 h 101"/>
                <a:gd name="T6" fmla="*/ 0 w 975"/>
                <a:gd name="T7" fmla="*/ 101 h 101"/>
                <a:gd name="T8" fmla="*/ 974 w 975"/>
                <a:gd name="T9" fmla="*/ 48 h 101"/>
                <a:gd name="T10" fmla="*/ 974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smtClean="0">
                <a:solidFill>
                  <a:srgbClr val="FFFFFF"/>
                </a:solidFill>
              </a:endParaRPr>
            </a:p>
          </p:txBody>
        </p:sp>
        <p:sp>
          <p:nvSpPr>
            <p:cNvPr id="2062" name="Freeform 9"/>
            <p:cNvSpPr>
              <a:spLocks/>
            </p:cNvSpPr>
            <p:nvPr/>
          </p:nvSpPr>
          <p:spPr bwMode="hidden">
            <a:xfrm>
              <a:off x="3619" y="3815"/>
              <a:ext cx="2139" cy="198"/>
            </a:xfrm>
            <a:custGeom>
              <a:avLst/>
              <a:gdLst>
                <a:gd name="T0" fmla="*/ 2139 w 2141"/>
                <a:gd name="T1" fmla="*/ 0 h 198"/>
                <a:gd name="T2" fmla="*/ 0 w 2141"/>
                <a:gd name="T3" fmla="*/ 156 h 198"/>
                <a:gd name="T4" fmla="*/ 0 w 2141"/>
                <a:gd name="T5" fmla="*/ 198 h 198"/>
                <a:gd name="T6" fmla="*/ 2139 w 2141"/>
                <a:gd name="T7" fmla="*/ 0 h 198"/>
                <a:gd name="T8" fmla="*/ 213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smtClean="0">
                <a:solidFill>
                  <a:srgbClr val="FFFFFF"/>
                </a:solidFill>
              </a:endParaRPr>
            </a:p>
          </p:txBody>
        </p:sp>
        <p:sp>
          <p:nvSpPr>
            <p:cNvPr id="15370"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sp>
          <p:nvSpPr>
            <p:cNvPr id="2064" name="Freeform 11"/>
            <p:cNvSpPr>
              <a:spLocks/>
            </p:cNvSpPr>
            <p:nvPr/>
          </p:nvSpPr>
          <p:spPr bwMode="hidden">
            <a:xfrm>
              <a:off x="2097" y="4043"/>
              <a:ext cx="2514" cy="276"/>
            </a:xfrm>
            <a:custGeom>
              <a:avLst/>
              <a:gdLst>
                <a:gd name="T0" fmla="*/ 2179 w 2517"/>
                <a:gd name="T1" fmla="*/ 276 h 276"/>
                <a:gd name="T2" fmla="*/ 2514 w 2517"/>
                <a:gd name="T3" fmla="*/ 204 h 276"/>
                <a:gd name="T4" fmla="*/ 2257 w 2517"/>
                <a:gd name="T5" fmla="*/ 0 h 276"/>
                <a:gd name="T6" fmla="*/ 0 w 2517"/>
                <a:gd name="T7" fmla="*/ 276 h 276"/>
                <a:gd name="T8" fmla="*/ 2179 w 2517"/>
                <a:gd name="T9" fmla="*/ 276 h 276"/>
                <a:gd name="T10" fmla="*/ 2179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smtClean="0">
                <a:solidFill>
                  <a:srgbClr val="FFFFFF"/>
                </a:solidFill>
              </a:endParaRPr>
            </a:p>
          </p:txBody>
        </p:sp>
        <p:sp>
          <p:nvSpPr>
            <p:cNvPr id="15372"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sp>
          <p:nvSpPr>
            <p:cNvPr id="2066" name="Freeform 13"/>
            <p:cNvSpPr>
              <a:spLocks/>
            </p:cNvSpPr>
            <p:nvPr/>
          </p:nvSpPr>
          <p:spPr bwMode="hidden">
            <a:xfrm>
              <a:off x="5030" y="3151"/>
              <a:ext cx="728" cy="240"/>
            </a:xfrm>
            <a:custGeom>
              <a:avLst/>
              <a:gdLst>
                <a:gd name="T0" fmla="*/ 728 w 729"/>
                <a:gd name="T1" fmla="*/ 240 h 240"/>
                <a:gd name="T2" fmla="*/ 0 w 729"/>
                <a:gd name="T3" fmla="*/ 0 h 240"/>
                <a:gd name="T4" fmla="*/ 0 w 729"/>
                <a:gd name="T5" fmla="*/ 6 h 240"/>
                <a:gd name="T6" fmla="*/ 728 w 729"/>
                <a:gd name="T7" fmla="*/ 240 h 240"/>
                <a:gd name="T8" fmla="*/ 728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smtClean="0">
                <a:solidFill>
                  <a:srgbClr val="FFFFFF"/>
                </a:solidFill>
              </a:endParaRPr>
            </a:p>
          </p:txBody>
        </p:sp>
        <p:sp>
          <p:nvSpPr>
            <p:cNvPr id="15374"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sp>
          <p:nvSpPr>
            <p:cNvPr id="2068" name="Freeform 15"/>
            <p:cNvSpPr>
              <a:spLocks/>
            </p:cNvSpPr>
            <p:nvPr/>
          </p:nvSpPr>
          <p:spPr bwMode="hidden">
            <a:xfrm>
              <a:off x="5030" y="3049"/>
              <a:ext cx="728" cy="318"/>
            </a:xfrm>
            <a:custGeom>
              <a:avLst/>
              <a:gdLst>
                <a:gd name="T0" fmla="*/ 728 w 729"/>
                <a:gd name="T1" fmla="*/ 318 h 318"/>
                <a:gd name="T2" fmla="*/ 728 w 729"/>
                <a:gd name="T3" fmla="*/ 312 h 318"/>
                <a:gd name="T4" fmla="*/ 0 w 729"/>
                <a:gd name="T5" fmla="*/ 0 h 318"/>
                <a:gd name="T6" fmla="*/ 0 w 729"/>
                <a:gd name="T7" fmla="*/ 54 h 318"/>
                <a:gd name="T8" fmla="*/ 728 w 729"/>
                <a:gd name="T9" fmla="*/ 318 h 318"/>
                <a:gd name="T10" fmla="*/ 728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smtClean="0">
                <a:solidFill>
                  <a:srgbClr val="FFFFFF"/>
                </a:solidFill>
              </a:endParaRPr>
            </a:p>
          </p:txBody>
        </p:sp>
        <p:sp>
          <p:nvSpPr>
            <p:cNvPr id="15376"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sp>
          <p:nvSpPr>
            <p:cNvPr id="15377"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sp>
          <p:nvSpPr>
            <p:cNvPr id="15378"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sp>
          <p:nvSpPr>
            <p:cNvPr id="2072"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smtClean="0">
                <a:solidFill>
                  <a:srgbClr val="FFFFFF"/>
                </a:solidFill>
              </a:endParaRPr>
            </a:p>
          </p:txBody>
        </p:sp>
        <p:sp>
          <p:nvSpPr>
            <p:cNvPr id="15380"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sp>
          <p:nvSpPr>
            <p:cNvPr id="2074"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smtClean="0">
                <a:solidFill>
                  <a:srgbClr val="FFFFFF"/>
                </a:solidFill>
              </a:endParaRPr>
            </a:p>
          </p:txBody>
        </p:sp>
        <p:sp>
          <p:nvSpPr>
            <p:cNvPr id="15382"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sp>
          <p:nvSpPr>
            <p:cNvPr id="15383"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defRPr/>
              </a:pPr>
              <a:endParaRPr lang="en-US" dirty="0">
                <a:solidFill>
                  <a:srgbClr val="FFFFFF"/>
                </a:solidFill>
              </a:endParaRPr>
            </a:p>
          </p:txBody>
        </p:sp>
        <p:sp>
          <p:nvSpPr>
            <p:cNvPr id="15384"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sp>
          <p:nvSpPr>
            <p:cNvPr id="2078"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smtClean="0">
                <a:solidFill>
                  <a:srgbClr val="FFFFFF"/>
                </a:solidFill>
              </a:endParaRPr>
            </a:p>
          </p:txBody>
        </p:sp>
        <p:sp>
          <p:nvSpPr>
            <p:cNvPr id="15386"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sp>
          <p:nvSpPr>
            <p:cNvPr id="15387"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sp>
          <p:nvSpPr>
            <p:cNvPr id="2081" name="Freeform 28"/>
            <p:cNvSpPr>
              <a:spLocks/>
            </p:cNvSpPr>
            <p:nvPr/>
          </p:nvSpPr>
          <p:spPr bwMode="hidden">
            <a:xfrm>
              <a:off x="5698" y="653"/>
              <a:ext cx="60" cy="311"/>
            </a:xfrm>
            <a:custGeom>
              <a:avLst/>
              <a:gdLst>
                <a:gd name="T0" fmla="*/ 0 w 60"/>
                <a:gd name="T1" fmla="*/ 144 h 312"/>
                <a:gd name="T2" fmla="*/ 60 w 60"/>
                <a:gd name="T3" fmla="*/ 311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smtClean="0">
                <a:solidFill>
                  <a:srgbClr val="FFFFFF"/>
                </a:solidFill>
              </a:endParaRPr>
            </a:p>
          </p:txBody>
        </p:sp>
        <p:sp>
          <p:nvSpPr>
            <p:cNvPr id="15389"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sp>
          <p:nvSpPr>
            <p:cNvPr id="2083"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smtClean="0">
                <a:solidFill>
                  <a:srgbClr val="FFFFFF"/>
                </a:solidFill>
              </a:endParaRPr>
            </a:p>
          </p:txBody>
        </p:sp>
        <p:sp>
          <p:nvSpPr>
            <p:cNvPr id="15391"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sp>
          <p:nvSpPr>
            <p:cNvPr id="15392"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sp>
          <p:nvSpPr>
            <p:cNvPr id="15393"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sp>
          <p:nvSpPr>
            <p:cNvPr id="15394"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sp>
          <p:nvSpPr>
            <p:cNvPr id="15395"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sp>
          <p:nvSpPr>
            <p:cNvPr id="15396"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sp>
          <p:nvSpPr>
            <p:cNvPr id="15397"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sp>
          <p:nvSpPr>
            <p:cNvPr id="15398"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grpSp>
          <p:nvGrpSpPr>
            <p:cNvPr id="2092" name="Group 39"/>
            <p:cNvGrpSpPr>
              <a:grpSpLocks/>
            </p:cNvGrpSpPr>
            <p:nvPr userDrawn="1"/>
          </p:nvGrpSpPr>
          <p:grpSpPr bwMode="auto">
            <a:xfrm>
              <a:off x="0" y="1632"/>
              <a:ext cx="5758" cy="1858"/>
              <a:chOff x="0" y="1632"/>
              <a:chExt cx="5758" cy="1858"/>
            </a:xfrm>
          </p:grpSpPr>
          <p:sp>
            <p:nvSpPr>
              <p:cNvPr id="15400"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sp>
            <p:nvSpPr>
              <p:cNvPr id="15401"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grpSp>
      </p:grpSp>
      <p:sp>
        <p:nvSpPr>
          <p:cNvPr id="15402" name="Rectangle 42"/>
          <p:cNvSpPr>
            <a:spLocks noGrp="1" noChangeArrowheads="1"/>
          </p:cNvSpPr>
          <p:nvPr>
            <p:ph type="title"/>
          </p:nvPr>
        </p:nvSpPr>
        <p:spPr bwMode="auto">
          <a:xfrm>
            <a:off x="609600" y="277813"/>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403" name="Rectangle 43"/>
          <p:cNvSpPr>
            <a:spLocks noGrp="1" noChangeArrowheads="1"/>
          </p:cNvSpPr>
          <p:nvPr>
            <p:ph type="body" idx="1"/>
          </p:nvPr>
        </p:nvSpPr>
        <p:spPr bwMode="auto">
          <a:xfrm>
            <a:off x="609600" y="1600206"/>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404" name="Rectangle 44"/>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effectLst>
                  <a:outerShdw blurRad="38100" dist="38100" dir="2700000" algn="tl">
                    <a:srgbClr val="000000"/>
                  </a:outerShdw>
                </a:effectLst>
                <a:latin typeface="Arial" charset="0"/>
              </a:defRPr>
            </a:lvl1pPr>
          </a:lstStyle>
          <a:p>
            <a:pPr fontAlgn="base">
              <a:spcBef>
                <a:spcPct val="0"/>
              </a:spcBef>
              <a:spcAft>
                <a:spcPct val="0"/>
              </a:spcAft>
              <a:defRPr/>
            </a:pPr>
            <a:fld id="{7F07380E-8495-41DE-A8BC-2F1F194EAB1B}" type="datetime1">
              <a:rPr lang="en-US" smtClean="0">
                <a:solidFill>
                  <a:srgbClr val="FFFFFF"/>
                </a:solidFill>
              </a:rPr>
              <a:t>1/18/2019</a:t>
            </a:fld>
            <a:endParaRPr lang="en-US" dirty="0">
              <a:solidFill>
                <a:srgbClr val="FFFFFF"/>
              </a:solidFill>
            </a:endParaRPr>
          </a:p>
        </p:txBody>
      </p:sp>
      <p:sp>
        <p:nvSpPr>
          <p:cNvPr id="15405" name="Rectangle 4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smtClean="0">
                <a:effectLst>
                  <a:outerShdw blurRad="38100" dist="38100" dir="2700000" algn="tl">
                    <a:srgbClr val="000000"/>
                  </a:outerShdw>
                </a:effectLst>
                <a:latin typeface="Arial" charset="0"/>
              </a:defRPr>
            </a:lvl1pPr>
          </a:lstStyle>
          <a:p>
            <a:pPr fontAlgn="base">
              <a:spcBef>
                <a:spcPct val="0"/>
              </a:spcBef>
              <a:spcAft>
                <a:spcPct val="0"/>
              </a:spcAft>
              <a:defRPr/>
            </a:pPr>
            <a:r>
              <a:rPr lang="en-US" dirty="0">
                <a:solidFill>
                  <a:srgbClr val="FFFFFF"/>
                </a:solidFill>
              </a:rPr>
              <a:t>Pondezedd@gmail.com                                              presents End Time events</a:t>
            </a:r>
          </a:p>
        </p:txBody>
      </p:sp>
      <p:sp>
        <p:nvSpPr>
          <p:cNvPr id="15406" name="Rectangle 46"/>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fontAlgn="base">
              <a:spcBef>
                <a:spcPct val="0"/>
              </a:spcBef>
              <a:spcAft>
                <a:spcPct val="0"/>
              </a:spcAft>
            </a:pPr>
            <a:fld id="{433F2399-68F6-4C8B-BC61-1E59B0F489E6}" type="slidenum">
              <a:rPr lang="en-US" smtClean="0">
                <a:solidFill>
                  <a:srgbClr val="FFFFFF"/>
                </a:solidFill>
              </a:rPr>
              <a:pPr fontAlgn="base">
                <a:spcBef>
                  <a:spcPct val="0"/>
                </a:spcBef>
                <a:spcAft>
                  <a:spcPct val="0"/>
                </a:spcAft>
              </a:pPr>
              <a:t>‹#›</a:t>
            </a:fld>
            <a:endParaRPr lang="en-US" dirty="0" smtClean="0">
              <a:solidFill>
                <a:srgbClr val="FFFFFF"/>
              </a:solidFill>
            </a:endParaRPr>
          </a:p>
        </p:txBody>
      </p:sp>
    </p:spTree>
    <p:extLst>
      <p:ext uri="{BB962C8B-B14F-4D97-AF65-F5344CB8AC3E}">
        <p14:creationId xmlns:p14="http://schemas.microsoft.com/office/powerpoint/2010/main" val="202989578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16"/>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17"/>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97"/>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79A06C7-C174-4A65-B985-AD3E907353A3}" type="datetimeFigureOut">
              <a:rPr lang="en-US">
                <a:solidFill>
                  <a:prstClr val="black">
                    <a:tint val="75000"/>
                  </a:prstClr>
                </a:solidFill>
              </a:rPr>
              <a:pPr>
                <a:defRPr/>
              </a:pPr>
              <a:t>1/18/2019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97"/>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97"/>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88AAD593-6A69-4E22-83BC-1CF896F26E5D}"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264152784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73"/>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9623E35A-99DC-49D1-8928-6621AE7387FC}" type="datetimeFigureOut">
              <a:rPr lang="en-US"/>
              <a:pPr>
                <a:defRPr/>
              </a:pPr>
              <a:t>1/18/2019</a:t>
            </a:fld>
            <a:endParaRPr lang="en-US"/>
          </a:p>
        </p:txBody>
      </p:sp>
      <p:sp>
        <p:nvSpPr>
          <p:cNvPr id="5" name="Footer Placeholder 4"/>
          <p:cNvSpPr>
            <a:spLocks noGrp="1"/>
          </p:cNvSpPr>
          <p:nvPr>
            <p:ph type="ftr" sz="quarter" idx="3"/>
          </p:nvPr>
        </p:nvSpPr>
        <p:spPr>
          <a:xfrm>
            <a:off x="4165600" y="6356373"/>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8737600" y="6356373"/>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fontAlgn="base">
              <a:spcBef>
                <a:spcPct val="0"/>
              </a:spcBef>
              <a:spcAft>
                <a:spcPct val="0"/>
              </a:spcAft>
            </a:pPr>
            <a:fld id="{982F435C-1E42-4DE0-926F-AE9CEB7BE377}" type="slidenum">
              <a:rPr lang="en-US" smtClean="0">
                <a:cs typeface="Arial" pitchFamily="34" charset="0"/>
              </a:rPr>
              <a:pPr fontAlgn="base">
                <a:spcBef>
                  <a:spcPct val="0"/>
                </a:spcBef>
                <a:spcAft>
                  <a:spcPct val="0"/>
                </a:spcAft>
              </a:pPr>
              <a:t>‹#›</a:t>
            </a:fld>
            <a:endParaRPr lang="en-US" smtClean="0">
              <a:cs typeface="Arial" pitchFamily="34" charset="0"/>
            </a:endParaRPr>
          </a:p>
        </p:txBody>
      </p:sp>
    </p:spTree>
    <p:extLst>
      <p:ext uri="{BB962C8B-B14F-4D97-AF65-F5344CB8AC3E}">
        <p14:creationId xmlns:p14="http://schemas.microsoft.com/office/powerpoint/2010/main" val="384218418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812800" y="228600"/>
            <a:ext cx="10871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8" tIns="45689" rIns="91378" bIns="45689"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817033" y="1600206"/>
            <a:ext cx="10871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8" tIns="45689" rIns="91378" bIns="456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8128000" y="6248409"/>
            <a:ext cx="3556000" cy="365125"/>
          </a:xfrm>
          <a:prstGeom prst="rect">
            <a:avLst/>
          </a:prstGeom>
        </p:spPr>
        <p:txBody>
          <a:bodyPr vert="horz" lIns="91378" tIns="45689" rIns="91378" bIns="45689"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736486C4-E6DF-4F87-AF7C-EE4B6898BF61}" type="datetimeFigureOut">
              <a:rPr lang="en-US">
                <a:solidFill>
                  <a:srgbClr val="775F55"/>
                </a:solidFill>
              </a:rPr>
              <a:pPr>
                <a:defRPr/>
              </a:pPr>
              <a:t>1/18/2019</a:t>
            </a:fld>
            <a:endParaRPr lang="en-US">
              <a:solidFill>
                <a:srgbClr val="775F55"/>
              </a:solidFill>
            </a:endParaRPr>
          </a:p>
        </p:txBody>
      </p:sp>
      <p:sp>
        <p:nvSpPr>
          <p:cNvPr id="3" name="Footer Placeholder 2"/>
          <p:cNvSpPr>
            <a:spLocks noGrp="1"/>
          </p:cNvSpPr>
          <p:nvPr>
            <p:ph type="ftr" sz="quarter" idx="3"/>
          </p:nvPr>
        </p:nvSpPr>
        <p:spPr>
          <a:xfrm>
            <a:off x="812806" y="6248409"/>
            <a:ext cx="7228417" cy="365125"/>
          </a:xfrm>
          <a:prstGeom prst="rect">
            <a:avLst/>
          </a:prstGeom>
        </p:spPr>
        <p:txBody>
          <a:bodyPr vert="horz" lIns="91378" tIns="45689" rIns="91378" bIns="45689"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solidFill>
                <a:srgbClr val="775F55"/>
              </a:solidFill>
            </a:endParaRPr>
          </a:p>
        </p:txBody>
      </p:sp>
      <p:sp>
        <p:nvSpPr>
          <p:cNvPr id="7" name="Rectangle 6"/>
          <p:cNvSpPr/>
          <p:nvPr/>
        </p:nvSpPr>
        <p:spPr bwMode="white">
          <a:xfrm>
            <a:off x="0" y="1235075"/>
            <a:ext cx="12192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378" tIns="45689" rIns="91378" bIns="45689" anchor="ctr"/>
          <a:lstStyle/>
          <a:p>
            <a:pPr algn="ctr">
              <a:defRPr/>
            </a:pPr>
            <a:endParaRPr lang="en-US">
              <a:solidFill>
                <a:prstClr val="white"/>
              </a:solidFill>
            </a:endParaRPr>
          </a:p>
        </p:txBody>
      </p:sp>
      <p:sp>
        <p:nvSpPr>
          <p:cNvPr id="8" name="Rectangle 7"/>
          <p:cNvSpPr/>
          <p:nvPr/>
        </p:nvSpPr>
        <p:spPr>
          <a:xfrm>
            <a:off x="0" y="1279525"/>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378" tIns="45689" rIns="91378" bIns="45689" anchor="ctr"/>
          <a:lstStyle/>
          <a:p>
            <a:pPr algn="ctr">
              <a:defRPr/>
            </a:pPr>
            <a:endParaRPr lang="en-US">
              <a:solidFill>
                <a:prstClr val="white"/>
              </a:solidFill>
            </a:endParaRPr>
          </a:p>
        </p:txBody>
      </p:sp>
      <p:sp>
        <p:nvSpPr>
          <p:cNvPr id="9" name="Rectangle 8"/>
          <p:cNvSpPr/>
          <p:nvPr/>
        </p:nvSpPr>
        <p:spPr>
          <a:xfrm>
            <a:off x="787400" y="1279525"/>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378" tIns="45689" rIns="91378" bIns="45689" anchor="ctr"/>
          <a:lstStyle/>
          <a:p>
            <a:pPr algn="ctr">
              <a:defRPr/>
            </a:pPr>
            <a:endParaRPr lang="en-US">
              <a:solidFill>
                <a:prstClr val="white"/>
              </a:solidFill>
            </a:endParaRPr>
          </a:p>
        </p:txBody>
      </p:sp>
      <p:sp>
        <p:nvSpPr>
          <p:cNvPr id="23" name="Slide Number Placeholder 22"/>
          <p:cNvSpPr>
            <a:spLocks noGrp="1"/>
          </p:cNvSpPr>
          <p:nvPr>
            <p:ph type="sldNum" sz="quarter" idx="4"/>
          </p:nvPr>
        </p:nvSpPr>
        <p:spPr>
          <a:xfrm>
            <a:off x="0" y="1271597"/>
            <a:ext cx="711200" cy="244475"/>
          </a:xfrm>
          <a:prstGeom prst="rect">
            <a:avLst/>
          </a:prstGeom>
        </p:spPr>
        <p:txBody>
          <a:bodyPr vert="horz" lIns="91378" tIns="45689" rIns="91378" bIns="45689"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6A759D2A-CF51-453D-B785-7208CE63F099}" type="slidenum">
              <a:rPr lang="en-US"/>
              <a:pPr>
                <a:defRPr/>
              </a:pPr>
              <a:t>‹#›</a:t>
            </a:fld>
            <a:endParaRPr lang="en-US"/>
          </a:p>
        </p:txBody>
      </p:sp>
    </p:spTree>
    <p:extLst>
      <p:ext uri="{BB962C8B-B14F-4D97-AF65-F5344CB8AC3E}">
        <p14:creationId xmlns:p14="http://schemas.microsoft.com/office/powerpoint/2010/main" val="43322606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6890" algn="l" rtl="0" fontAlgn="base">
        <a:spcBef>
          <a:spcPct val="0"/>
        </a:spcBef>
        <a:spcAft>
          <a:spcPct val="0"/>
        </a:spcAft>
        <a:defRPr sz="4400">
          <a:solidFill>
            <a:schemeClr val="tx2"/>
          </a:solidFill>
          <a:latin typeface="Tw Cen MT" pitchFamily="34" charset="0"/>
        </a:defRPr>
      </a:lvl6pPr>
      <a:lvl7pPr marL="913784" algn="l" rtl="0" fontAlgn="base">
        <a:spcBef>
          <a:spcPct val="0"/>
        </a:spcBef>
        <a:spcAft>
          <a:spcPct val="0"/>
        </a:spcAft>
        <a:defRPr sz="4400">
          <a:solidFill>
            <a:schemeClr val="tx2"/>
          </a:solidFill>
          <a:latin typeface="Tw Cen MT" pitchFamily="34" charset="0"/>
        </a:defRPr>
      </a:lvl7pPr>
      <a:lvl8pPr marL="1370678" algn="l" rtl="0" fontAlgn="base">
        <a:spcBef>
          <a:spcPct val="0"/>
        </a:spcBef>
        <a:spcAft>
          <a:spcPct val="0"/>
        </a:spcAft>
        <a:defRPr sz="4400">
          <a:solidFill>
            <a:schemeClr val="tx2"/>
          </a:solidFill>
          <a:latin typeface="Tw Cen MT" pitchFamily="34" charset="0"/>
        </a:defRPr>
      </a:lvl8pPr>
      <a:lvl9pPr marL="1827568" algn="l" rtl="0" fontAlgn="base">
        <a:spcBef>
          <a:spcPct val="0"/>
        </a:spcBef>
        <a:spcAft>
          <a:spcPct val="0"/>
        </a:spcAft>
        <a:defRPr sz="4400">
          <a:solidFill>
            <a:schemeClr val="tx2"/>
          </a:solidFill>
          <a:latin typeface="Tw Cen MT" pitchFamily="34" charset="0"/>
        </a:defRPr>
      </a:lvl9pPr>
    </p:titleStyle>
    <p:bodyStyle>
      <a:lvl1pPr marL="317500" indent="-317500"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8175" indent="-271463"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2813" indent="-227013"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0013" indent="-227013"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7213" indent="-227013"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1708" indent="-228447"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5840" indent="-228447"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49976" indent="-228447"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4110" indent="-228447"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6890" algn="l" rtl="0" eaLnBrk="1" latinLnBrk="0" hangingPunct="1">
        <a:defRPr kumimoji="0" kern="1200">
          <a:solidFill>
            <a:schemeClr val="tx1"/>
          </a:solidFill>
          <a:latin typeface="+mn-lt"/>
          <a:ea typeface="+mn-ea"/>
          <a:cs typeface="+mn-cs"/>
        </a:defRPr>
      </a:lvl2pPr>
      <a:lvl3pPr marL="913784" algn="l" rtl="0" eaLnBrk="1" latinLnBrk="0" hangingPunct="1">
        <a:defRPr kumimoji="0" kern="1200">
          <a:solidFill>
            <a:schemeClr val="tx1"/>
          </a:solidFill>
          <a:latin typeface="+mn-lt"/>
          <a:ea typeface="+mn-ea"/>
          <a:cs typeface="+mn-cs"/>
        </a:defRPr>
      </a:lvl3pPr>
      <a:lvl4pPr marL="1370678" algn="l" rtl="0" eaLnBrk="1" latinLnBrk="0" hangingPunct="1">
        <a:defRPr kumimoji="0" kern="1200">
          <a:solidFill>
            <a:schemeClr val="tx1"/>
          </a:solidFill>
          <a:latin typeface="+mn-lt"/>
          <a:ea typeface="+mn-ea"/>
          <a:cs typeface="+mn-cs"/>
        </a:defRPr>
      </a:lvl4pPr>
      <a:lvl5pPr marL="1827568" algn="l" rtl="0" eaLnBrk="1" latinLnBrk="0" hangingPunct="1">
        <a:defRPr kumimoji="0" kern="1200">
          <a:solidFill>
            <a:schemeClr val="tx1"/>
          </a:solidFill>
          <a:latin typeface="+mn-lt"/>
          <a:ea typeface="+mn-ea"/>
          <a:cs typeface="+mn-cs"/>
        </a:defRPr>
      </a:lvl5pPr>
      <a:lvl6pPr marL="2284461" algn="l" rtl="0" eaLnBrk="1" latinLnBrk="0" hangingPunct="1">
        <a:defRPr kumimoji="0" kern="1200">
          <a:solidFill>
            <a:schemeClr val="tx1"/>
          </a:solidFill>
          <a:latin typeface="+mn-lt"/>
          <a:ea typeface="+mn-ea"/>
          <a:cs typeface="+mn-cs"/>
        </a:defRPr>
      </a:lvl6pPr>
      <a:lvl7pPr marL="2741353" algn="l" rtl="0" eaLnBrk="1" latinLnBrk="0" hangingPunct="1">
        <a:defRPr kumimoji="0" kern="1200">
          <a:solidFill>
            <a:schemeClr val="tx1"/>
          </a:solidFill>
          <a:latin typeface="+mn-lt"/>
          <a:ea typeface="+mn-ea"/>
          <a:cs typeface="+mn-cs"/>
        </a:defRPr>
      </a:lvl7pPr>
      <a:lvl8pPr marL="3198246" algn="l" rtl="0" eaLnBrk="1" latinLnBrk="0" hangingPunct="1">
        <a:defRPr kumimoji="0" kern="1200">
          <a:solidFill>
            <a:schemeClr val="tx1"/>
          </a:solidFill>
          <a:latin typeface="+mn-lt"/>
          <a:ea typeface="+mn-ea"/>
          <a:cs typeface="+mn-cs"/>
        </a:defRPr>
      </a:lvl8pPr>
      <a:lvl9pPr marL="365513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4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 y="-62022"/>
            <a:ext cx="12191999" cy="6858000"/>
          </a:xfrm>
          <a:prstGeom prst="rect">
            <a:avLst/>
          </a:prstGeom>
        </p:spPr>
      </p:pic>
      <p:pic>
        <p:nvPicPr>
          <p:cNvPr id="8" name="Picture 4" descr="three_angelsLar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999" y="2389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50905" y="3174566"/>
            <a:ext cx="11539471" cy="2374119"/>
          </a:xfrm>
        </p:spPr>
        <p:txBody>
          <a:bodyPr>
            <a:normAutofit/>
          </a:bodyPr>
          <a:lstStyle/>
          <a:p>
            <a:r>
              <a:rPr lang="en-US" b="1" u="sng" dirty="0" smtClean="0">
                <a:effectLst>
                  <a:outerShdw blurRad="38100" dist="38100" dir="2700000" algn="tl">
                    <a:srgbClr val="000000">
                      <a:alpha val="43137"/>
                    </a:srgbClr>
                  </a:outerShdw>
                </a:effectLst>
                <a:latin typeface="Cambria" panose="02040503050406030204" pitchFamily="18" charset="0"/>
              </a:rPr>
              <a:t>BROKEN BLUEPRINT</a:t>
            </a:r>
            <a:br>
              <a:rPr lang="en-US" b="1" u="sng" dirty="0" smtClean="0">
                <a:effectLst>
                  <a:outerShdw blurRad="38100" dist="38100" dir="2700000" algn="tl">
                    <a:srgbClr val="000000">
                      <a:alpha val="43137"/>
                    </a:srgbClr>
                  </a:outerShdw>
                </a:effectLst>
                <a:latin typeface="Cambria" panose="02040503050406030204" pitchFamily="18" charset="0"/>
              </a:rPr>
            </a:br>
            <a:endParaRPr lang="en-US" sz="3100" b="1" u="sng" dirty="0">
              <a:effectLst>
                <a:outerShdw blurRad="38100" dist="38100" dir="2700000" algn="tl">
                  <a:srgbClr val="000000">
                    <a:alpha val="43137"/>
                  </a:srgbClr>
                </a:outerShdw>
              </a:effectLst>
              <a:latin typeface="Cambria" panose="02040503050406030204" pitchFamily="18" charset="0"/>
            </a:endParaRPr>
          </a:p>
        </p:txBody>
      </p:sp>
      <p:sp>
        <p:nvSpPr>
          <p:cNvPr id="6" name="Slide Number Placeholder 5"/>
          <p:cNvSpPr>
            <a:spLocks noGrp="1"/>
          </p:cNvSpPr>
          <p:nvPr>
            <p:ph type="sldNum" sz="quarter" idx="12"/>
          </p:nvPr>
        </p:nvSpPr>
        <p:spPr/>
        <p:txBody>
          <a:bodyPr/>
          <a:lstStyle/>
          <a:p>
            <a:fld id="{A69DD099-BC33-4A09-819F-5DF415151551}" type="slidenum">
              <a:rPr lang="en-US" smtClean="0"/>
              <a:t>1</a:t>
            </a:fld>
            <a:endParaRPr lang="en-US"/>
          </a:p>
        </p:txBody>
      </p:sp>
    </p:spTree>
    <p:extLst>
      <p:ext uri="{BB962C8B-B14F-4D97-AF65-F5344CB8AC3E}">
        <p14:creationId xmlns:p14="http://schemas.microsoft.com/office/powerpoint/2010/main" val="206750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solidFill>
                  <a:srgbClr val="FFFFFF"/>
                </a:solidFill>
              </a:rPr>
              <a:t>Pondezedd@gmail.com                                              presents End Time events</a:t>
            </a:r>
            <a:endParaRPr lang="en-US" dirty="0">
              <a:solidFill>
                <a:srgbClr val="FFFFFF"/>
              </a:solidFill>
            </a:endParaRPr>
          </a:p>
        </p:txBody>
      </p:sp>
      <p:sp>
        <p:nvSpPr>
          <p:cNvPr id="3" name="Slide Number Placeholder 2"/>
          <p:cNvSpPr>
            <a:spLocks noGrp="1"/>
          </p:cNvSpPr>
          <p:nvPr>
            <p:ph type="sldNum" sz="quarter" idx="12"/>
          </p:nvPr>
        </p:nvSpPr>
        <p:spPr/>
        <p:txBody>
          <a:bodyPr/>
          <a:lstStyle/>
          <a:p>
            <a:fld id="{586AD962-FC2C-4284-A6AF-26C0E2B67978}" type="slidenum">
              <a:rPr lang="en-US" smtClean="0">
                <a:solidFill>
                  <a:srgbClr val="FFFFFF"/>
                </a:solidFill>
              </a:rPr>
              <a:pPr/>
              <a:t>10</a:t>
            </a:fld>
            <a:endParaRPr lang="en-US" dirty="0">
              <a:solidFill>
                <a:srgbClr val="FFFFFF"/>
              </a:solidFill>
            </a:endParaRPr>
          </a:p>
        </p:txBody>
      </p:sp>
      <p:pic>
        <p:nvPicPr>
          <p:cNvPr id="4" name="Picture 3"/>
          <p:cNvPicPr>
            <a:picLocks noChangeAspect="1"/>
          </p:cNvPicPr>
          <p:nvPr/>
        </p:nvPicPr>
        <p:blipFill>
          <a:blip r:embed="rId3"/>
          <a:stretch>
            <a:fillRect/>
          </a:stretch>
        </p:blipFill>
        <p:spPr>
          <a:xfrm>
            <a:off x="388543" y="143457"/>
            <a:ext cx="11414975" cy="1981603"/>
          </a:xfrm>
          <a:prstGeom prst="rect">
            <a:avLst/>
          </a:prstGeom>
        </p:spPr>
      </p:pic>
      <p:pic>
        <p:nvPicPr>
          <p:cNvPr id="5" name="Picture 4"/>
          <p:cNvPicPr>
            <a:picLocks noChangeAspect="1"/>
          </p:cNvPicPr>
          <p:nvPr/>
        </p:nvPicPr>
        <p:blipFill>
          <a:blip r:embed="rId4"/>
          <a:stretch>
            <a:fillRect/>
          </a:stretch>
        </p:blipFill>
        <p:spPr>
          <a:xfrm>
            <a:off x="388516" y="2125014"/>
            <a:ext cx="11414973" cy="4118624"/>
          </a:xfrm>
          <a:prstGeom prst="rect">
            <a:avLst/>
          </a:prstGeom>
        </p:spPr>
      </p:pic>
    </p:spTree>
    <p:extLst>
      <p:ext uri="{BB962C8B-B14F-4D97-AF65-F5344CB8AC3E}">
        <p14:creationId xmlns:p14="http://schemas.microsoft.com/office/powerpoint/2010/main" val="2982253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solidFill>
                  <a:srgbClr val="FFFFFF"/>
                </a:solidFill>
              </a:rPr>
              <a:t>Pondezedd@gmail.com                                              presents End Time events</a:t>
            </a:r>
            <a:endParaRPr lang="en-US" dirty="0">
              <a:solidFill>
                <a:srgbClr val="FFFFFF"/>
              </a:solidFill>
            </a:endParaRPr>
          </a:p>
        </p:txBody>
      </p:sp>
      <p:sp>
        <p:nvSpPr>
          <p:cNvPr id="3" name="Slide Number Placeholder 2"/>
          <p:cNvSpPr>
            <a:spLocks noGrp="1"/>
          </p:cNvSpPr>
          <p:nvPr>
            <p:ph type="sldNum" sz="quarter" idx="12"/>
          </p:nvPr>
        </p:nvSpPr>
        <p:spPr/>
        <p:txBody>
          <a:bodyPr/>
          <a:lstStyle/>
          <a:p>
            <a:fld id="{586AD962-FC2C-4284-A6AF-26C0E2B67978}" type="slidenum">
              <a:rPr lang="en-US" smtClean="0">
                <a:solidFill>
                  <a:srgbClr val="FFFFFF"/>
                </a:solidFill>
              </a:rPr>
              <a:pPr/>
              <a:t>11</a:t>
            </a:fld>
            <a:endParaRPr lang="en-US" dirty="0">
              <a:solidFill>
                <a:srgbClr val="FFFFFF"/>
              </a:solidFill>
            </a:endParaRPr>
          </a:p>
        </p:txBody>
      </p:sp>
      <p:pic>
        <p:nvPicPr>
          <p:cNvPr id="4" name="Picture 3"/>
          <p:cNvPicPr>
            <a:picLocks noChangeAspect="1"/>
          </p:cNvPicPr>
          <p:nvPr/>
        </p:nvPicPr>
        <p:blipFill>
          <a:blip r:embed="rId3"/>
          <a:stretch>
            <a:fillRect/>
          </a:stretch>
        </p:blipFill>
        <p:spPr>
          <a:xfrm>
            <a:off x="255433" y="525465"/>
            <a:ext cx="11681139" cy="5718219"/>
          </a:xfrm>
          <a:prstGeom prst="rect">
            <a:avLst/>
          </a:prstGeom>
        </p:spPr>
      </p:pic>
    </p:spTree>
    <p:extLst>
      <p:ext uri="{BB962C8B-B14F-4D97-AF65-F5344CB8AC3E}">
        <p14:creationId xmlns:p14="http://schemas.microsoft.com/office/powerpoint/2010/main" val="3783783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solidFill>
                  <a:srgbClr val="FFFFFF"/>
                </a:solidFill>
              </a:rPr>
              <a:t>Pondezedd@gmail.com                                              presents End Time events</a:t>
            </a:r>
            <a:endParaRPr lang="en-US" dirty="0">
              <a:solidFill>
                <a:srgbClr val="FFFFFF"/>
              </a:solidFill>
            </a:endParaRPr>
          </a:p>
        </p:txBody>
      </p:sp>
      <p:sp>
        <p:nvSpPr>
          <p:cNvPr id="3" name="Slide Number Placeholder 2"/>
          <p:cNvSpPr>
            <a:spLocks noGrp="1"/>
          </p:cNvSpPr>
          <p:nvPr>
            <p:ph type="sldNum" sz="quarter" idx="12"/>
          </p:nvPr>
        </p:nvSpPr>
        <p:spPr/>
        <p:txBody>
          <a:bodyPr/>
          <a:lstStyle/>
          <a:p>
            <a:fld id="{586AD962-FC2C-4284-A6AF-26C0E2B67978}" type="slidenum">
              <a:rPr lang="en-US" smtClean="0">
                <a:solidFill>
                  <a:srgbClr val="FFFFFF"/>
                </a:solidFill>
              </a:rPr>
              <a:pPr/>
              <a:t>12</a:t>
            </a:fld>
            <a:endParaRPr lang="en-US" dirty="0">
              <a:solidFill>
                <a:srgbClr val="FFFFFF"/>
              </a:solidFill>
            </a:endParaRPr>
          </a:p>
        </p:txBody>
      </p:sp>
      <p:pic>
        <p:nvPicPr>
          <p:cNvPr id="4" name="Picture 3"/>
          <p:cNvPicPr>
            <a:picLocks noChangeAspect="1"/>
          </p:cNvPicPr>
          <p:nvPr/>
        </p:nvPicPr>
        <p:blipFill>
          <a:blip r:embed="rId3"/>
          <a:stretch>
            <a:fillRect/>
          </a:stretch>
        </p:blipFill>
        <p:spPr>
          <a:xfrm>
            <a:off x="206061" y="218941"/>
            <a:ext cx="11771291" cy="5808372"/>
          </a:xfrm>
          <a:prstGeom prst="rect">
            <a:avLst/>
          </a:prstGeom>
        </p:spPr>
      </p:pic>
    </p:spTree>
    <p:extLst>
      <p:ext uri="{BB962C8B-B14F-4D97-AF65-F5344CB8AC3E}">
        <p14:creationId xmlns:p14="http://schemas.microsoft.com/office/powerpoint/2010/main" val="221544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Pondezedd@gmail.com                                              presents End Time events</a:t>
            </a:r>
            <a:endParaRPr lang="en-US"/>
          </a:p>
        </p:txBody>
      </p:sp>
      <p:sp>
        <p:nvSpPr>
          <p:cNvPr id="3" name="Slide Number Placeholder 2"/>
          <p:cNvSpPr>
            <a:spLocks noGrp="1"/>
          </p:cNvSpPr>
          <p:nvPr>
            <p:ph type="sldNum" sz="quarter" idx="12"/>
          </p:nvPr>
        </p:nvSpPr>
        <p:spPr/>
        <p:txBody>
          <a:bodyPr/>
          <a:lstStyle/>
          <a:p>
            <a:fld id="{45739C18-D670-44BA-9AB1-3311ABC6A4A0}" type="slidenum">
              <a:rPr lang="en-US" smtClean="0"/>
              <a:t>13</a:t>
            </a:fld>
            <a:endParaRPr lang="en-US"/>
          </a:p>
        </p:txBody>
      </p:sp>
      <p:sp>
        <p:nvSpPr>
          <p:cNvPr id="4" name="Rectangle 3"/>
          <p:cNvSpPr/>
          <p:nvPr/>
        </p:nvSpPr>
        <p:spPr>
          <a:xfrm>
            <a:off x="98505" y="24"/>
            <a:ext cx="11915335" cy="4308872"/>
          </a:xfrm>
          <a:prstGeom prst="rect">
            <a:avLst/>
          </a:prstGeom>
        </p:spPr>
        <p:txBody>
          <a:bodyPr wrap="square">
            <a:spAutoFit/>
          </a:bodyPr>
          <a:lstStyle/>
          <a:p>
            <a:pPr algn="just"/>
            <a:r>
              <a:rPr lang="en-US" sz="3200" dirty="0" smtClean="0">
                <a:effectLst>
                  <a:outerShdw blurRad="38100" dist="38100" dir="2700000" algn="tl">
                    <a:srgbClr val="000000">
                      <a:alpha val="43137"/>
                    </a:srgbClr>
                  </a:outerShdw>
                </a:effectLst>
                <a:latin typeface="Cambria" panose="02040503050406030204" pitchFamily="18" charset="0"/>
              </a:rPr>
              <a:t>…..</a:t>
            </a:r>
            <a:r>
              <a:rPr lang="en-US" sz="3200" b="1" u="sng" dirty="0" smtClean="0">
                <a:solidFill>
                  <a:srgbClr val="FF0000"/>
                </a:solidFill>
                <a:effectLst>
                  <a:outerShdw blurRad="38100" dist="38100" dir="2700000" algn="tl">
                    <a:srgbClr val="000000">
                      <a:alpha val="43137"/>
                    </a:srgbClr>
                  </a:outerShdw>
                </a:effectLst>
                <a:latin typeface="Cambria" panose="02040503050406030204" pitchFamily="18" charset="0"/>
              </a:rPr>
              <a:t>The </a:t>
            </a:r>
            <a:r>
              <a:rPr lang="en-US" sz="3200" b="1" u="sng" dirty="0">
                <a:solidFill>
                  <a:srgbClr val="FF0000"/>
                </a:solidFill>
                <a:effectLst>
                  <a:outerShdw blurRad="38100" dist="38100" dir="2700000" algn="tl">
                    <a:srgbClr val="000000">
                      <a:alpha val="43137"/>
                    </a:srgbClr>
                  </a:outerShdw>
                </a:effectLst>
                <a:latin typeface="Cambria" panose="02040503050406030204" pitchFamily="18" charset="0"/>
              </a:rPr>
              <a:t>church that holds to the word of God is irreconcilably separated from </a:t>
            </a:r>
            <a:r>
              <a:rPr lang="en-US" sz="3200" b="1" u="sng" dirty="0" smtClean="0">
                <a:solidFill>
                  <a:srgbClr val="FF0000"/>
                </a:solidFill>
                <a:effectLst>
                  <a:outerShdw blurRad="38100" dist="38100" dir="2700000" algn="tl">
                    <a:srgbClr val="000000">
                      <a:alpha val="43137"/>
                    </a:srgbClr>
                  </a:outerShdw>
                </a:effectLst>
                <a:latin typeface="Cambria" panose="02040503050406030204" pitchFamily="18" charset="0"/>
              </a:rPr>
              <a:t>Rome</a:t>
            </a:r>
            <a:r>
              <a:rPr lang="en-US" sz="3200" dirty="0" smtClean="0">
                <a:effectLst>
                  <a:outerShdw blurRad="38100" dist="38100" dir="2700000" algn="tl">
                    <a:srgbClr val="000000">
                      <a:alpha val="43137"/>
                    </a:srgbClr>
                  </a:outerShdw>
                </a:effectLst>
                <a:latin typeface="Cambria" panose="02040503050406030204" pitchFamily="18" charset="0"/>
              </a:rPr>
              <a:t>….. </a:t>
            </a:r>
            <a:r>
              <a:rPr lang="en-US" sz="3200" b="1" u="sng" dirty="0">
                <a:solidFill>
                  <a:srgbClr val="FF0000"/>
                </a:solidFill>
                <a:effectLst>
                  <a:outerShdw blurRad="38100" dist="38100" dir="2700000" algn="tl">
                    <a:srgbClr val="000000">
                      <a:alpha val="43137"/>
                    </a:srgbClr>
                  </a:outerShdw>
                </a:effectLst>
                <a:latin typeface="Cambria" panose="02040503050406030204" pitchFamily="18" charset="0"/>
              </a:rPr>
              <a:t>Rome never changes. </a:t>
            </a:r>
            <a:r>
              <a:rPr lang="en-US" sz="3200" dirty="0">
                <a:effectLst>
                  <a:outerShdw blurRad="38100" dist="38100" dir="2700000" algn="tl">
                    <a:srgbClr val="000000">
                      <a:alpha val="43137"/>
                    </a:srgbClr>
                  </a:outerShdw>
                </a:effectLst>
                <a:latin typeface="Cambria" panose="02040503050406030204" pitchFamily="18" charset="0"/>
              </a:rPr>
              <a:t>Her principles have not altered in the least. She has not lessened the breach between herself and Protestants; they have done all the </a:t>
            </a:r>
            <a:r>
              <a:rPr lang="en-US" sz="3200" dirty="0" smtClean="0">
                <a:effectLst>
                  <a:outerShdw blurRad="38100" dist="38100" dir="2700000" algn="tl">
                    <a:srgbClr val="000000">
                      <a:alpha val="43137"/>
                    </a:srgbClr>
                  </a:outerShdw>
                </a:effectLst>
                <a:latin typeface="Cambria" panose="02040503050406030204" pitchFamily="18" charset="0"/>
              </a:rPr>
              <a:t>advancing……It </a:t>
            </a:r>
            <a:r>
              <a:rPr lang="en-US" sz="3200" dirty="0">
                <a:effectLst>
                  <a:outerShdw blurRad="38100" dist="38100" dir="2700000" algn="tl">
                    <a:srgbClr val="000000">
                      <a:alpha val="43137"/>
                    </a:srgbClr>
                  </a:outerShdw>
                </a:effectLst>
                <a:latin typeface="Cambria" panose="02040503050406030204" pitchFamily="18" charset="0"/>
              </a:rPr>
              <a:t>is the rejection of Bible truth which makes men approach to infidelity. </a:t>
            </a:r>
            <a:r>
              <a:rPr lang="en-US" sz="3200" b="1" u="sng" dirty="0">
                <a:solidFill>
                  <a:srgbClr val="FF0000"/>
                </a:solidFill>
                <a:effectLst>
                  <a:outerShdw blurRad="38100" dist="38100" dir="2700000" algn="tl">
                    <a:srgbClr val="000000">
                      <a:alpha val="43137"/>
                    </a:srgbClr>
                  </a:outerShdw>
                </a:effectLst>
                <a:latin typeface="Cambria" panose="02040503050406030204" pitchFamily="18" charset="0"/>
              </a:rPr>
              <a:t>It is a backsliding church that lessens the distance between itself and the Papacy.</a:t>
            </a:r>
            <a:r>
              <a:rPr lang="en-US" sz="3200" dirty="0">
                <a:effectLst>
                  <a:outerShdw blurRad="38100" dist="38100" dir="2700000" algn="tl">
                    <a:srgbClr val="000000">
                      <a:alpha val="43137"/>
                    </a:srgbClr>
                  </a:outerShdw>
                </a:effectLst>
                <a:latin typeface="Cambria" panose="02040503050406030204" pitchFamily="18" charset="0"/>
              </a:rPr>
              <a:t>  {ST, February 19, 1894 par. 4}  </a:t>
            </a:r>
          </a:p>
          <a:p>
            <a:r>
              <a:rPr lang="en-US" dirty="0"/>
              <a:t> </a:t>
            </a:r>
          </a:p>
        </p:txBody>
      </p:sp>
    </p:spTree>
    <p:extLst>
      <p:ext uri="{BB962C8B-B14F-4D97-AF65-F5344CB8AC3E}">
        <p14:creationId xmlns:p14="http://schemas.microsoft.com/office/powerpoint/2010/main" val="2901650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solidFill>
                  <a:srgbClr val="FFFFFF"/>
                </a:solidFill>
              </a:rPr>
              <a:t>Pondezedd@gmail.com                                              presents End Time events</a:t>
            </a:r>
            <a:endParaRPr lang="en-US" dirty="0">
              <a:solidFill>
                <a:srgbClr val="FFFFFF"/>
              </a:solidFill>
            </a:endParaRPr>
          </a:p>
        </p:txBody>
      </p:sp>
      <p:sp>
        <p:nvSpPr>
          <p:cNvPr id="4" name="Slide Number Placeholder 3"/>
          <p:cNvSpPr>
            <a:spLocks noGrp="1"/>
          </p:cNvSpPr>
          <p:nvPr>
            <p:ph type="sldNum" sz="quarter" idx="12"/>
          </p:nvPr>
        </p:nvSpPr>
        <p:spPr/>
        <p:txBody>
          <a:bodyPr/>
          <a:lstStyle/>
          <a:p>
            <a:fld id="{FCC252A5-F5B7-48BA-A98A-CF9607D1E102}" type="slidenum">
              <a:rPr lang="en-US" smtClean="0">
                <a:solidFill>
                  <a:srgbClr val="FFFFFF"/>
                </a:solidFill>
              </a:rPr>
              <a:pPr/>
              <a:t>14</a:t>
            </a:fld>
            <a:endParaRPr lang="en-US" dirty="0">
              <a:solidFill>
                <a:srgbClr val="FFFFFF"/>
              </a:solidFill>
            </a:endParaRPr>
          </a:p>
        </p:txBody>
      </p:sp>
      <p:sp>
        <p:nvSpPr>
          <p:cNvPr id="5" name="Rectangle 4"/>
          <p:cNvSpPr/>
          <p:nvPr/>
        </p:nvSpPr>
        <p:spPr>
          <a:xfrm>
            <a:off x="107354" y="571079"/>
            <a:ext cx="11977353" cy="4893647"/>
          </a:xfrm>
          <a:prstGeom prst="rect">
            <a:avLst/>
          </a:prstGeom>
        </p:spPr>
        <p:txBody>
          <a:bodyPr wrap="square">
            <a:spAutoFit/>
          </a:bodyPr>
          <a:lstStyle/>
          <a:p>
            <a:pPr algn="ctr"/>
            <a:r>
              <a:rPr lang="en-US" dirty="0"/>
              <a:t> </a:t>
            </a:r>
            <a:r>
              <a:rPr lang="en-US" sz="2600" b="1" dirty="0">
                <a:latin typeface="Times New Roman" panose="02020603050405020304" pitchFamily="18" charset="0"/>
                <a:cs typeface="Times New Roman" panose="02020603050405020304" pitchFamily="18" charset="0"/>
              </a:rPr>
              <a:t>But Romanism as a system is no more in harmony with the gospel of Christ now than at any former period in her history. The Protestant churches are in great darkness, or they would discern the signs of the times. The Roman Church is far-reaching in her plans and modes of operation. She is employing every device to extend her influence and increase her power in preparation for a fierce and determined </a:t>
            </a:r>
            <a:r>
              <a:rPr lang="en-US" sz="2600" b="1" dirty="0" smtClean="0">
                <a:latin typeface="Times New Roman" panose="02020603050405020304" pitchFamily="18" charset="0"/>
                <a:cs typeface="Times New Roman" panose="02020603050405020304" pitchFamily="18" charset="0"/>
              </a:rPr>
              <a:t>conflict </a:t>
            </a:r>
            <a:r>
              <a:rPr lang="en-US" sz="2600" b="1" dirty="0">
                <a:latin typeface="Times New Roman" panose="02020603050405020304" pitchFamily="18" charset="0"/>
                <a:cs typeface="Times New Roman" panose="02020603050405020304" pitchFamily="18" charset="0"/>
              </a:rPr>
              <a:t>to regain control of the world, to re-establish persecution, and to undo all that Protestantism has done. </a:t>
            </a:r>
            <a:r>
              <a:rPr lang="en-US" sz="2600" b="1" u="sng" dirty="0">
                <a:solidFill>
                  <a:srgbClr val="FFFF00"/>
                </a:solidFill>
                <a:latin typeface="Times New Roman" panose="02020603050405020304" pitchFamily="18" charset="0"/>
                <a:cs typeface="Times New Roman" panose="02020603050405020304" pitchFamily="18" charset="0"/>
              </a:rPr>
              <a:t>Catholicism is gaining ground upon every side. See the increasing number of her churches and chapels in Protestant countries. Look at the popularity of her colleges and seminaries in America, so widely patronized by Protestants.</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Look at the growth of ritualism in England and the frequent defections to the ranks of the Catholics. These things should awaken the anxiety of all who prize the pure principles of the gospel.  {GC 565.4} </a:t>
            </a:r>
          </a:p>
        </p:txBody>
      </p:sp>
    </p:spTree>
    <p:extLst>
      <p:ext uri="{BB962C8B-B14F-4D97-AF65-F5344CB8AC3E}">
        <p14:creationId xmlns:p14="http://schemas.microsoft.com/office/powerpoint/2010/main" val="29412015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a:spLocks noChangeArrowheads="1"/>
          </p:cNvSpPr>
          <p:nvPr/>
        </p:nvSpPr>
        <p:spPr bwMode="auto">
          <a:xfrm>
            <a:off x="1676400" y="381024"/>
            <a:ext cx="8991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200" dirty="0"/>
              <a:t>    </a:t>
            </a:r>
          </a:p>
          <a:p>
            <a:pPr algn="ctr" eaLnBrk="1" hangingPunct="1"/>
            <a:r>
              <a:rPr lang="en-GB" altLang="en-US" sz="3200" dirty="0"/>
              <a:t>   </a:t>
            </a:r>
            <a:endParaRPr lang="en-GB" altLang="en-US" sz="3200" b="1" dirty="0">
              <a:latin typeface="Times New Roman" panose="02020603050405020304" pitchFamily="18" charset="0"/>
              <a:cs typeface="Times New Roman" panose="02020603050405020304" pitchFamily="18" charset="0"/>
            </a:endParaRPr>
          </a:p>
          <a:p>
            <a:pPr algn="ctr" eaLnBrk="1" hangingPunct="1"/>
            <a:r>
              <a:rPr lang="en-GB" altLang="en-US" sz="3200" b="1" dirty="0">
                <a:latin typeface="Times New Roman" panose="02020603050405020304" pitchFamily="18" charset="0"/>
                <a:cs typeface="Times New Roman" panose="02020603050405020304" pitchFamily="18" charset="0"/>
              </a:rPr>
              <a:t>   The time was when </a:t>
            </a:r>
            <a:r>
              <a:rPr lang="en-GB" altLang="en-US" sz="3200" b="1" dirty="0">
                <a:solidFill>
                  <a:srgbClr val="FF0000"/>
                </a:solidFill>
                <a:latin typeface="Times New Roman" panose="02020603050405020304" pitchFamily="18" charset="0"/>
                <a:cs typeface="Times New Roman" panose="02020603050405020304" pitchFamily="18" charset="0"/>
              </a:rPr>
              <a:t>Protestants</a:t>
            </a:r>
            <a:r>
              <a:rPr lang="en-GB" altLang="en-US" sz="3200" b="1" dirty="0">
                <a:latin typeface="Times New Roman" panose="02020603050405020304" pitchFamily="18" charset="0"/>
                <a:cs typeface="Times New Roman" panose="02020603050405020304" pitchFamily="18" charset="0"/>
              </a:rPr>
              <a:t> placed a high value upon the liberty of conscience which had been so dearly purchased. </a:t>
            </a:r>
            <a:r>
              <a:rPr lang="en-GB" altLang="en-US" sz="3200" b="1" u="sng" dirty="0">
                <a:solidFill>
                  <a:srgbClr val="FF0000"/>
                </a:solidFill>
                <a:latin typeface="Times New Roman" panose="02020603050405020304" pitchFamily="18" charset="0"/>
                <a:cs typeface="Times New Roman" panose="02020603050405020304" pitchFamily="18" charset="0"/>
              </a:rPr>
              <a:t>They taught their children to abhor popery</a:t>
            </a:r>
            <a:r>
              <a:rPr lang="en-GB" altLang="en-US" sz="3200" b="1" dirty="0">
                <a:latin typeface="Times New Roman" panose="02020603050405020304" pitchFamily="18" charset="0"/>
                <a:cs typeface="Times New Roman" panose="02020603050405020304" pitchFamily="18" charset="0"/>
              </a:rPr>
              <a:t> and held that to seek harmony with Rome would be disloyalty to God. But how widely different are the sentiments now expressed! {GC 563}</a:t>
            </a:r>
          </a:p>
        </p:txBody>
      </p:sp>
    </p:spTree>
    <p:extLst>
      <p:ext uri="{BB962C8B-B14F-4D97-AF65-F5344CB8AC3E}">
        <p14:creationId xmlns:p14="http://schemas.microsoft.com/office/powerpoint/2010/main" val="4046315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3"/>
          <p:cNvSpPr>
            <a:spLocks noChangeArrowheads="1"/>
          </p:cNvSpPr>
          <p:nvPr/>
        </p:nvSpPr>
        <p:spPr bwMode="auto">
          <a:xfrm>
            <a:off x="1524000" y="762004"/>
            <a:ext cx="9144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GB" altLang="en-US" sz="3200">
                <a:solidFill>
                  <a:prstClr val="black"/>
                </a:solidFill>
              </a:rPr>
              <a:t>  Protestants have </a:t>
            </a:r>
            <a:r>
              <a:rPr lang="en-GB" altLang="en-US" sz="3200" u="sng">
                <a:solidFill>
                  <a:prstClr val="black"/>
                </a:solidFill>
              </a:rPr>
              <a:t>tampered with and patronized popery; </a:t>
            </a:r>
            <a:r>
              <a:rPr lang="en-GB" altLang="en-US" sz="3200">
                <a:solidFill>
                  <a:prstClr val="black"/>
                </a:solidFill>
              </a:rPr>
              <a:t>they have made </a:t>
            </a:r>
            <a:r>
              <a:rPr lang="en-GB" altLang="en-US" sz="3200" u="sng">
                <a:solidFill>
                  <a:srgbClr val="FF0000"/>
                </a:solidFill>
              </a:rPr>
              <a:t>compromises and concessions</a:t>
            </a:r>
            <a:r>
              <a:rPr lang="en-GB" altLang="en-US" sz="3200">
                <a:solidFill>
                  <a:prstClr val="black"/>
                </a:solidFill>
              </a:rPr>
              <a:t> which papists themselves are surprised to see and fail to understand. Men are closing their eyes to the real character of Romanism(Popery) and the dangers to be apprehended from </a:t>
            </a:r>
            <a:r>
              <a:rPr lang="en-GB" altLang="en-US" sz="3200" u="sng">
                <a:solidFill>
                  <a:srgbClr val="FF0000"/>
                </a:solidFill>
              </a:rPr>
              <a:t>her supremacy</a:t>
            </a:r>
            <a:r>
              <a:rPr lang="en-GB" altLang="en-US" sz="3200" u="sng">
                <a:solidFill>
                  <a:prstClr val="black"/>
                </a:solidFill>
              </a:rPr>
              <a:t>. </a:t>
            </a:r>
            <a:r>
              <a:rPr lang="en-GB" altLang="en-US" sz="3200">
                <a:solidFill>
                  <a:prstClr val="black"/>
                </a:solidFill>
              </a:rPr>
              <a:t>The people need to be aroused to resist the advances of this </a:t>
            </a:r>
            <a:r>
              <a:rPr lang="en-GB" altLang="en-US" sz="3200" u="sng">
                <a:solidFill>
                  <a:prstClr val="black"/>
                </a:solidFill>
              </a:rPr>
              <a:t>most dangerous foe to civil and religious liberty</a:t>
            </a:r>
            <a:r>
              <a:rPr lang="en-GB" altLang="en-US" sz="3200">
                <a:solidFill>
                  <a:prstClr val="black"/>
                </a:solidFill>
              </a:rPr>
              <a:t>.  {GC 566.}</a:t>
            </a:r>
          </a:p>
        </p:txBody>
      </p:sp>
    </p:spTree>
    <p:extLst>
      <p:ext uri="{BB962C8B-B14F-4D97-AF65-F5344CB8AC3E}">
        <p14:creationId xmlns:p14="http://schemas.microsoft.com/office/powerpoint/2010/main" val="7122574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sz="2800" b="1" dirty="0" smtClean="0">
                <a:latin typeface="Times New Roman" panose="02020603050405020304" pitchFamily="18" charset="0"/>
                <a:cs typeface="Times New Roman" panose="02020603050405020304" pitchFamily="18" charset="0"/>
              </a:rPr>
              <a:t>METHODS EMPLOYED BY JESUITS TO EXTINGUISH PROTESTANTISM</a:t>
            </a:r>
            <a:endParaRPr lang="en-US" sz="2800" b="1"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pPr>
              <a:defRPr/>
            </a:pPr>
            <a:r>
              <a:rPr lang="en-US" smtClean="0">
                <a:solidFill>
                  <a:srgbClr val="FFFFFF"/>
                </a:solidFill>
              </a:rPr>
              <a:t>Pondezedd@gmail.com                                              presents End Time events</a:t>
            </a:r>
            <a:endParaRPr lang="en-US" dirty="0">
              <a:solidFill>
                <a:srgbClr val="FFFFFF"/>
              </a:solidFill>
            </a:endParaRPr>
          </a:p>
        </p:txBody>
      </p:sp>
      <p:sp>
        <p:nvSpPr>
          <p:cNvPr id="4" name="Slide Number Placeholder 3"/>
          <p:cNvSpPr>
            <a:spLocks noGrp="1"/>
          </p:cNvSpPr>
          <p:nvPr>
            <p:ph type="sldNum" sz="quarter" idx="12"/>
          </p:nvPr>
        </p:nvSpPr>
        <p:spPr/>
        <p:txBody>
          <a:bodyPr/>
          <a:lstStyle/>
          <a:p>
            <a:fld id="{FCC252A5-F5B7-48BA-A98A-CF9607D1E102}" type="slidenum">
              <a:rPr lang="en-US" smtClean="0">
                <a:solidFill>
                  <a:srgbClr val="FFFFFF"/>
                </a:solidFill>
              </a:rPr>
              <a:pPr/>
              <a:t>17</a:t>
            </a:fld>
            <a:endParaRPr lang="en-US" dirty="0">
              <a:solidFill>
                <a:srgbClr val="FFFFFF"/>
              </a:solidFill>
            </a:endParaRPr>
          </a:p>
        </p:txBody>
      </p:sp>
      <p:pic>
        <p:nvPicPr>
          <p:cNvPr id="5" name="Picture 4"/>
          <p:cNvPicPr>
            <a:picLocks noChangeAspect="1"/>
          </p:cNvPicPr>
          <p:nvPr/>
        </p:nvPicPr>
        <p:blipFill>
          <a:blip r:embed="rId3"/>
          <a:stretch>
            <a:fillRect/>
          </a:stretch>
        </p:blipFill>
        <p:spPr>
          <a:xfrm>
            <a:off x="103061" y="1143000"/>
            <a:ext cx="11809927" cy="5100638"/>
          </a:xfrm>
          <a:prstGeom prst="rect">
            <a:avLst/>
          </a:prstGeom>
        </p:spPr>
      </p:pic>
    </p:spTree>
    <p:extLst>
      <p:ext uri="{BB962C8B-B14F-4D97-AF65-F5344CB8AC3E}">
        <p14:creationId xmlns:p14="http://schemas.microsoft.com/office/powerpoint/2010/main" val="10192380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solidFill>
                  <a:srgbClr val="FFFFFF"/>
                </a:solidFill>
              </a:rPr>
              <a:t>Pondezedd@gmail.com                                              presents End Time events</a:t>
            </a:r>
            <a:endParaRPr lang="en-US" dirty="0">
              <a:solidFill>
                <a:srgbClr val="FFFFFF"/>
              </a:solidFill>
            </a:endParaRPr>
          </a:p>
        </p:txBody>
      </p:sp>
      <p:sp>
        <p:nvSpPr>
          <p:cNvPr id="3" name="Slide Number Placeholder 2"/>
          <p:cNvSpPr>
            <a:spLocks noGrp="1"/>
          </p:cNvSpPr>
          <p:nvPr>
            <p:ph type="sldNum" sz="quarter" idx="12"/>
          </p:nvPr>
        </p:nvSpPr>
        <p:spPr/>
        <p:txBody>
          <a:bodyPr/>
          <a:lstStyle/>
          <a:p>
            <a:fld id="{586AD962-FC2C-4284-A6AF-26C0E2B67978}" type="slidenum">
              <a:rPr lang="en-US" smtClean="0">
                <a:solidFill>
                  <a:srgbClr val="FFFFFF"/>
                </a:solidFill>
              </a:rPr>
              <a:pPr/>
              <a:t>18</a:t>
            </a:fld>
            <a:endParaRPr lang="en-US" dirty="0">
              <a:solidFill>
                <a:srgbClr val="FFFFFF"/>
              </a:solidFill>
            </a:endParaRPr>
          </a:p>
        </p:txBody>
      </p:sp>
      <p:pic>
        <p:nvPicPr>
          <p:cNvPr id="4" name="Picture 3"/>
          <p:cNvPicPr>
            <a:picLocks noChangeAspect="1"/>
          </p:cNvPicPr>
          <p:nvPr/>
        </p:nvPicPr>
        <p:blipFill>
          <a:blip r:embed="rId3"/>
          <a:stretch>
            <a:fillRect/>
          </a:stretch>
        </p:blipFill>
        <p:spPr>
          <a:xfrm>
            <a:off x="191067" y="448191"/>
            <a:ext cx="11809927" cy="5795493"/>
          </a:xfrm>
          <a:prstGeom prst="rect">
            <a:avLst/>
          </a:prstGeom>
        </p:spPr>
      </p:pic>
    </p:spTree>
    <p:extLst>
      <p:ext uri="{BB962C8B-B14F-4D97-AF65-F5344CB8AC3E}">
        <p14:creationId xmlns:p14="http://schemas.microsoft.com/office/powerpoint/2010/main" val="2737764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solidFill>
                  <a:srgbClr val="FFFFFF"/>
                </a:solidFill>
              </a:rPr>
              <a:t>Pondezedd@gmail.com                                              presents End Time events</a:t>
            </a:r>
            <a:endParaRPr lang="en-US" dirty="0">
              <a:solidFill>
                <a:srgbClr val="FFFFFF"/>
              </a:solidFill>
            </a:endParaRPr>
          </a:p>
        </p:txBody>
      </p:sp>
      <p:sp>
        <p:nvSpPr>
          <p:cNvPr id="3" name="Slide Number Placeholder 2"/>
          <p:cNvSpPr>
            <a:spLocks noGrp="1"/>
          </p:cNvSpPr>
          <p:nvPr>
            <p:ph type="sldNum" sz="quarter" idx="12"/>
          </p:nvPr>
        </p:nvSpPr>
        <p:spPr/>
        <p:txBody>
          <a:bodyPr/>
          <a:lstStyle/>
          <a:p>
            <a:fld id="{586AD962-FC2C-4284-A6AF-26C0E2B67978}" type="slidenum">
              <a:rPr lang="en-US" smtClean="0">
                <a:solidFill>
                  <a:srgbClr val="FFFFFF"/>
                </a:solidFill>
              </a:rPr>
              <a:pPr/>
              <a:t>19</a:t>
            </a:fld>
            <a:endParaRPr lang="en-US" dirty="0">
              <a:solidFill>
                <a:srgbClr val="FFFFFF"/>
              </a:solidFill>
            </a:endParaRPr>
          </a:p>
        </p:txBody>
      </p:sp>
      <p:pic>
        <p:nvPicPr>
          <p:cNvPr id="4" name="Picture 3"/>
          <p:cNvPicPr>
            <a:picLocks noChangeAspect="1"/>
          </p:cNvPicPr>
          <p:nvPr/>
        </p:nvPicPr>
        <p:blipFill>
          <a:blip r:embed="rId3"/>
          <a:stretch>
            <a:fillRect/>
          </a:stretch>
        </p:blipFill>
        <p:spPr>
          <a:xfrm>
            <a:off x="218971" y="244744"/>
            <a:ext cx="11809927" cy="5998939"/>
          </a:xfrm>
          <a:prstGeom prst="rect">
            <a:avLst/>
          </a:prstGeom>
        </p:spPr>
      </p:pic>
    </p:spTree>
    <p:extLst>
      <p:ext uri="{BB962C8B-B14F-4D97-AF65-F5344CB8AC3E}">
        <p14:creationId xmlns:p14="http://schemas.microsoft.com/office/powerpoint/2010/main" val="684072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033" y="228600"/>
            <a:ext cx="10871200" cy="990600"/>
          </a:xfrm>
          <a:solidFill>
            <a:schemeClr val="tx1">
              <a:lumMod val="75000"/>
              <a:lumOff val="25000"/>
            </a:schemeClr>
          </a:solidFill>
        </p:spPr>
        <p:txBody>
          <a:bodyPr/>
          <a:lstStyle/>
          <a:p>
            <a:pPr algn="ctr">
              <a:defRPr/>
            </a:pPr>
            <a:r>
              <a:rPr lang="en-US" sz="3200" b="1" dirty="0">
                <a:solidFill>
                  <a:srgbClr val="FFFF00"/>
                </a:solidFill>
              </a:rPr>
              <a:t>HOW MANY FAMILIES WILL PERFECT CHARACTER WHILE LIVING IN THE CITIES</a:t>
            </a:r>
          </a:p>
        </p:txBody>
      </p:sp>
      <p:sp>
        <p:nvSpPr>
          <p:cNvPr id="3" name="Content Placeholder 2"/>
          <p:cNvSpPr>
            <a:spLocks noGrp="1"/>
          </p:cNvSpPr>
          <p:nvPr>
            <p:ph sz="quarter" idx="1"/>
          </p:nvPr>
        </p:nvSpPr>
        <p:spPr>
          <a:xfrm>
            <a:off x="817033" y="1600200"/>
            <a:ext cx="10871200" cy="4495800"/>
          </a:xfrm>
        </p:spPr>
        <p:txBody>
          <a:bodyPr/>
          <a:lstStyle/>
          <a:p>
            <a:pPr marL="318874" indent="-318874">
              <a:defRPr/>
            </a:pPr>
            <a:r>
              <a:rPr lang="en-US" b="1" u="sng" dirty="0" smtClean="0">
                <a:effectLst>
                  <a:outerShdw blurRad="38100" dist="38100" dir="2700000" algn="tl">
                    <a:srgbClr val="000000">
                      <a:alpha val="43137"/>
                    </a:srgbClr>
                  </a:outerShdw>
                </a:effectLst>
              </a:rPr>
              <a:t>There is </a:t>
            </a:r>
            <a:r>
              <a:rPr lang="en-US" b="1" u="sng" dirty="0" smtClean="0">
                <a:solidFill>
                  <a:srgbClr val="FF0000"/>
                </a:solidFill>
                <a:effectLst>
                  <a:outerShdw blurRad="38100" dist="38100" dir="2700000" algn="tl">
                    <a:srgbClr val="000000">
                      <a:alpha val="43137"/>
                    </a:srgbClr>
                  </a:outerShdw>
                </a:effectLst>
              </a:rPr>
              <a:t>NOT</a:t>
            </a:r>
            <a:r>
              <a:rPr lang="en-US" b="1" u="sng" dirty="0" smtClean="0">
                <a:effectLst>
                  <a:outerShdw blurRad="38100" dist="38100" dir="2700000" algn="tl">
                    <a:srgbClr val="000000">
                      <a:alpha val="43137"/>
                    </a:srgbClr>
                  </a:outerShdw>
                </a:effectLst>
              </a:rPr>
              <a:t> one family in a hundred who will be improved physically, mentally, or spiritually by residing in the city. </a:t>
            </a:r>
            <a:r>
              <a:rPr lang="en-US" i="1" dirty="0" smtClean="0">
                <a:solidFill>
                  <a:srgbClr val="FF0000"/>
                </a:solidFill>
                <a:effectLst>
                  <a:outerShdw blurRad="38100" dist="38100" dir="2700000" algn="tl">
                    <a:srgbClr val="000000">
                      <a:alpha val="43137"/>
                    </a:srgbClr>
                  </a:outerShdw>
                </a:effectLst>
              </a:rPr>
              <a:t>Faith, hope, love, happiness, can far better be gained in retired places, where there are fields and hills and trees. </a:t>
            </a:r>
            <a:r>
              <a:rPr lang="en-US" dirty="0" smtClean="0"/>
              <a:t>Take your children away from the sights and sounds of the city, away from the rattle and din of streetcars and teams, and their minds will become more healthy. </a:t>
            </a:r>
            <a:r>
              <a:rPr lang="en-US" b="1" dirty="0" smtClean="0"/>
              <a:t>It will be found easier to bring home to their hearts the truth of the word of God.</a:t>
            </a:r>
            <a:r>
              <a:rPr lang="en-US" dirty="0" smtClean="0"/>
              <a:t>  {AH 137.2}  </a:t>
            </a:r>
          </a:p>
          <a:p>
            <a:pPr marL="318874" indent="-318874">
              <a:defRPr/>
            </a:pPr>
            <a:r>
              <a:rPr lang="en-US" dirty="0" smtClean="0"/>
              <a:t> </a:t>
            </a:r>
            <a:endParaRPr lang="en-US" dirty="0"/>
          </a:p>
        </p:txBody>
      </p:sp>
    </p:spTree>
    <p:extLst>
      <p:ext uri="{BB962C8B-B14F-4D97-AF65-F5344CB8AC3E}">
        <p14:creationId xmlns:p14="http://schemas.microsoft.com/office/powerpoint/2010/main" val="13285522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solidFill>
                  <a:srgbClr val="FFFFFF"/>
                </a:solidFill>
              </a:rPr>
              <a:t>Pondezedd@gmail.com                                              presents End Time events</a:t>
            </a:r>
            <a:endParaRPr lang="en-US" dirty="0">
              <a:solidFill>
                <a:srgbClr val="FFFFFF"/>
              </a:solidFill>
            </a:endParaRPr>
          </a:p>
        </p:txBody>
      </p:sp>
      <p:sp>
        <p:nvSpPr>
          <p:cNvPr id="3" name="Slide Number Placeholder 2"/>
          <p:cNvSpPr>
            <a:spLocks noGrp="1"/>
          </p:cNvSpPr>
          <p:nvPr>
            <p:ph type="sldNum" sz="quarter" idx="12"/>
          </p:nvPr>
        </p:nvSpPr>
        <p:spPr/>
        <p:txBody>
          <a:bodyPr/>
          <a:lstStyle/>
          <a:p>
            <a:fld id="{586AD962-FC2C-4284-A6AF-26C0E2B67978}" type="slidenum">
              <a:rPr lang="en-US" smtClean="0">
                <a:solidFill>
                  <a:srgbClr val="FFFFFF"/>
                </a:solidFill>
              </a:rPr>
              <a:pPr/>
              <a:t>20</a:t>
            </a:fld>
            <a:endParaRPr lang="en-US" dirty="0">
              <a:solidFill>
                <a:srgbClr val="FFFFFF"/>
              </a:solidFill>
            </a:endParaRPr>
          </a:p>
        </p:txBody>
      </p:sp>
      <p:pic>
        <p:nvPicPr>
          <p:cNvPr id="4" name="Picture 3"/>
          <p:cNvPicPr>
            <a:picLocks noChangeAspect="1"/>
          </p:cNvPicPr>
          <p:nvPr/>
        </p:nvPicPr>
        <p:blipFill>
          <a:blip r:embed="rId3"/>
          <a:stretch>
            <a:fillRect/>
          </a:stretch>
        </p:blipFill>
        <p:spPr>
          <a:xfrm>
            <a:off x="206063" y="296259"/>
            <a:ext cx="11745532" cy="5061397"/>
          </a:xfrm>
          <a:prstGeom prst="rect">
            <a:avLst/>
          </a:prstGeom>
        </p:spPr>
      </p:pic>
      <p:pic>
        <p:nvPicPr>
          <p:cNvPr id="5" name="Picture 4"/>
          <p:cNvPicPr>
            <a:picLocks noChangeAspect="1"/>
          </p:cNvPicPr>
          <p:nvPr/>
        </p:nvPicPr>
        <p:blipFill>
          <a:blip r:embed="rId4"/>
          <a:stretch>
            <a:fillRect/>
          </a:stretch>
        </p:blipFill>
        <p:spPr>
          <a:xfrm>
            <a:off x="3975213" y="4675077"/>
            <a:ext cx="1743075" cy="682579"/>
          </a:xfrm>
          <a:prstGeom prst="rect">
            <a:avLst/>
          </a:prstGeom>
        </p:spPr>
      </p:pic>
    </p:spTree>
    <p:extLst>
      <p:ext uri="{BB962C8B-B14F-4D97-AF65-F5344CB8AC3E}">
        <p14:creationId xmlns:p14="http://schemas.microsoft.com/office/powerpoint/2010/main" val="14396128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solidFill>
                  <a:srgbClr val="FFFFFF"/>
                </a:solidFill>
              </a:rPr>
              <a:t>Pondezedd@gmail.com                                              presents End Time events</a:t>
            </a:r>
            <a:endParaRPr lang="en-US" dirty="0">
              <a:solidFill>
                <a:srgbClr val="FFFFFF"/>
              </a:solidFill>
            </a:endParaRPr>
          </a:p>
        </p:txBody>
      </p:sp>
      <p:sp>
        <p:nvSpPr>
          <p:cNvPr id="3" name="Slide Number Placeholder 2"/>
          <p:cNvSpPr>
            <a:spLocks noGrp="1"/>
          </p:cNvSpPr>
          <p:nvPr>
            <p:ph type="sldNum" sz="quarter" idx="12"/>
          </p:nvPr>
        </p:nvSpPr>
        <p:spPr/>
        <p:txBody>
          <a:bodyPr/>
          <a:lstStyle/>
          <a:p>
            <a:fld id="{586AD962-FC2C-4284-A6AF-26C0E2B67978}" type="slidenum">
              <a:rPr lang="en-US" smtClean="0">
                <a:solidFill>
                  <a:srgbClr val="FFFFFF"/>
                </a:solidFill>
              </a:rPr>
              <a:pPr/>
              <a:t>21</a:t>
            </a:fld>
            <a:endParaRPr lang="en-US" dirty="0">
              <a:solidFill>
                <a:srgbClr val="FFFFFF"/>
              </a:solidFill>
            </a:endParaRPr>
          </a:p>
        </p:txBody>
      </p:sp>
      <p:pic>
        <p:nvPicPr>
          <p:cNvPr id="4" name="Picture 3"/>
          <p:cNvPicPr>
            <a:picLocks noChangeAspect="1"/>
          </p:cNvPicPr>
          <p:nvPr/>
        </p:nvPicPr>
        <p:blipFill>
          <a:blip r:embed="rId3"/>
          <a:stretch>
            <a:fillRect/>
          </a:stretch>
        </p:blipFill>
        <p:spPr>
          <a:xfrm>
            <a:off x="231850" y="1815921"/>
            <a:ext cx="11603865" cy="1846442"/>
          </a:xfrm>
          <a:prstGeom prst="rect">
            <a:avLst/>
          </a:prstGeom>
        </p:spPr>
      </p:pic>
    </p:spTree>
    <p:extLst>
      <p:ext uri="{BB962C8B-B14F-4D97-AF65-F5344CB8AC3E}">
        <p14:creationId xmlns:p14="http://schemas.microsoft.com/office/powerpoint/2010/main" val="35784705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solidFill>
                  <a:srgbClr val="FFFFFF"/>
                </a:solidFill>
              </a:rPr>
              <a:t>Pondezedd@gmail.com                                              presents End Time events</a:t>
            </a:r>
            <a:endParaRPr lang="en-US" dirty="0">
              <a:solidFill>
                <a:srgbClr val="FFFFFF"/>
              </a:solidFill>
            </a:endParaRPr>
          </a:p>
        </p:txBody>
      </p:sp>
      <p:sp>
        <p:nvSpPr>
          <p:cNvPr id="3" name="Slide Number Placeholder 2"/>
          <p:cNvSpPr>
            <a:spLocks noGrp="1"/>
          </p:cNvSpPr>
          <p:nvPr>
            <p:ph type="sldNum" sz="quarter" idx="12"/>
          </p:nvPr>
        </p:nvSpPr>
        <p:spPr/>
        <p:txBody>
          <a:bodyPr/>
          <a:lstStyle/>
          <a:p>
            <a:fld id="{586AD962-FC2C-4284-A6AF-26C0E2B67978}" type="slidenum">
              <a:rPr lang="en-US" smtClean="0">
                <a:solidFill>
                  <a:srgbClr val="FFFFFF"/>
                </a:solidFill>
              </a:rPr>
              <a:pPr/>
              <a:t>22</a:t>
            </a:fld>
            <a:endParaRPr lang="en-US" dirty="0">
              <a:solidFill>
                <a:srgbClr val="FFFFFF"/>
              </a:solidFill>
            </a:endParaRPr>
          </a:p>
        </p:txBody>
      </p:sp>
      <p:sp>
        <p:nvSpPr>
          <p:cNvPr id="4" name="Rectangle 3"/>
          <p:cNvSpPr/>
          <p:nvPr/>
        </p:nvSpPr>
        <p:spPr>
          <a:xfrm>
            <a:off x="394952" y="977263"/>
            <a:ext cx="11797048" cy="4031873"/>
          </a:xfrm>
          <a:prstGeom prst="rect">
            <a:avLst/>
          </a:prstGeom>
        </p:spPr>
        <p:txBody>
          <a:bodyPr wrap="square">
            <a:spAutoFit/>
          </a:bodyPr>
          <a:lstStyle/>
          <a:p>
            <a:pPr algn="ctr"/>
            <a:r>
              <a:rPr lang="en-US" sz="3200" b="1" dirty="0">
                <a:latin typeface="Cambria" panose="02040503050406030204" pitchFamily="18" charset="0"/>
              </a:rPr>
              <a:t> Parents should be the only teachers of their children until they have reached eight or ten years of </a:t>
            </a:r>
            <a:r>
              <a:rPr lang="en-US" sz="3200" b="1" dirty="0" smtClean="0">
                <a:latin typeface="Cambria" panose="02040503050406030204" pitchFamily="18" charset="0"/>
              </a:rPr>
              <a:t>age</a:t>
            </a:r>
            <a:r>
              <a:rPr lang="en-US" sz="3200" b="1" dirty="0">
                <a:latin typeface="Cambria" panose="02040503050406030204" pitchFamily="18" charset="0"/>
              </a:rPr>
              <a:t>. As fast as their minds can comprehend it, the parents should open before them God's great book of nature. The mother should have less love for the artificial in her house, and in the preparation of her dress for display, and should find time to cultivate, in herself and in her children, a love for the beautiful buds and opening flowers</a:t>
            </a:r>
            <a:r>
              <a:rPr lang="en-US" sz="3200" b="1" dirty="0" smtClean="0">
                <a:latin typeface="Cambria" panose="02040503050406030204" pitchFamily="18" charset="0"/>
              </a:rPr>
              <a:t>. {CE 9 }</a:t>
            </a:r>
            <a:endParaRPr lang="en-US" sz="3200" b="1" dirty="0">
              <a:latin typeface="Cambria" panose="02040503050406030204" pitchFamily="18" charset="0"/>
            </a:endParaRPr>
          </a:p>
        </p:txBody>
      </p:sp>
    </p:spTree>
    <p:extLst>
      <p:ext uri="{BB962C8B-B14F-4D97-AF65-F5344CB8AC3E}">
        <p14:creationId xmlns:p14="http://schemas.microsoft.com/office/powerpoint/2010/main" val="1109575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 y="141668"/>
            <a:ext cx="12093263" cy="5016758"/>
          </a:xfrm>
          <a:prstGeom prst="rect">
            <a:avLst/>
          </a:prstGeom>
        </p:spPr>
        <p:txBody>
          <a:bodyPr wrap="square">
            <a:spAutoFit/>
          </a:bodyPr>
          <a:lstStyle/>
          <a:p>
            <a:pPr algn="just"/>
            <a:r>
              <a:rPr lang="en-US" sz="4000" dirty="0">
                <a:effectLst>
                  <a:outerShdw blurRad="38100" dist="38100" dir="2700000" algn="tl">
                    <a:srgbClr val="000000">
                      <a:alpha val="43137"/>
                    </a:srgbClr>
                  </a:outerShdw>
                </a:effectLst>
                <a:latin typeface="Cambria" panose="02040503050406030204" pitchFamily="18" charset="0"/>
              </a:rPr>
              <a:t>Students that exalt the sciences above the God of science, will be ignorant when they think themselves very wise</a:t>
            </a:r>
            <a:r>
              <a:rPr lang="en-US" sz="4000" b="1" u="sng" dirty="0">
                <a:solidFill>
                  <a:srgbClr val="FF0000"/>
                </a:solidFill>
                <a:effectLst>
                  <a:outerShdw blurRad="38100" dist="38100" dir="2700000" algn="tl">
                    <a:srgbClr val="000000">
                      <a:alpha val="43137"/>
                    </a:srgbClr>
                  </a:outerShdw>
                </a:effectLst>
                <a:latin typeface="Cambria" panose="02040503050406030204" pitchFamily="18" charset="0"/>
              </a:rPr>
              <a:t>. If you cannot afford time to pray, cannot give time for communion with God, for self-examination, and do not appreciate that wisdom which comes alone from God all your </a:t>
            </a:r>
            <a:r>
              <a:rPr lang="en-US" sz="4000" dirty="0">
                <a:effectLst>
                  <a:outerShdw blurRad="38100" dist="38100" dir="2700000" algn="tl">
                    <a:srgbClr val="000000">
                      <a:alpha val="43137"/>
                    </a:srgbClr>
                  </a:outerShdw>
                </a:effectLst>
                <a:latin typeface="Cambria" panose="02040503050406030204" pitchFamily="18" charset="0"/>
              </a:rPr>
              <a:t>learning will be deficient, and your </a:t>
            </a:r>
            <a:r>
              <a:rPr lang="en-US" sz="4000" b="1" u="sng" dirty="0">
                <a:solidFill>
                  <a:srgbClr val="FFFF00"/>
                </a:solidFill>
                <a:effectLst>
                  <a:outerShdw blurRad="38100" dist="38100" dir="2700000" algn="tl">
                    <a:srgbClr val="000000">
                      <a:alpha val="43137"/>
                    </a:srgbClr>
                  </a:outerShdw>
                </a:effectLst>
                <a:latin typeface="Cambria" panose="02040503050406030204" pitchFamily="18" charset="0"/>
              </a:rPr>
              <a:t>schools and colleges will be found wanting. </a:t>
            </a:r>
            <a:r>
              <a:rPr lang="en-US" sz="4000" dirty="0">
                <a:effectLst>
                  <a:outerShdw blurRad="38100" dist="38100" dir="2700000" algn="tl">
                    <a:srgbClr val="000000">
                      <a:alpha val="43137"/>
                    </a:srgbClr>
                  </a:outerShdw>
                </a:effectLst>
                <a:latin typeface="Cambria" panose="02040503050406030204" pitchFamily="18" charset="0"/>
              </a:rPr>
              <a:t>96 {CSA 65.3}</a:t>
            </a:r>
          </a:p>
        </p:txBody>
      </p:sp>
      <p:sp>
        <p:nvSpPr>
          <p:cNvPr id="2" name="Footer Placeholder 1"/>
          <p:cNvSpPr>
            <a:spLocks noGrp="1"/>
          </p:cNvSpPr>
          <p:nvPr>
            <p:ph type="ftr" sz="quarter" idx="11"/>
          </p:nvPr>
        </p:nvSpPr>
        <p:spPr/>
        <p:txBody>
          <a:bodyPr/>
          <a:lstStyle/>
          <a:p>
            <a:r>
              <a:rPr lang="en-US" smtClean="0"/>
              <a:t>Pondezedd@gmail.com                                              presents End Time events</a:t>
            </a:r>
            <a:endParaRPr lang="en-US"/>
          </a:p>
        </p:txBody>
      </p:sp>
      <p:sp>
        <p:nvSpPr>
          <p:cNvPr id="4" name="Slide Number Placeholder 3"/>
          <p:cNvSpPr>
            <a:spLocks noGrp="1"/>
          </p:cNvSpPr>
          <p:nvPr>
            <p:ph type="sldNum" sz="quarter" idx="12"/>
          </p:nvPr>
        </p:nvSpPr>
        <p:spPr/>
        <p:txBody>
          <a:bodyPr/>
          <a:lstStyle/>
          <a:p>
            <a:fld id="{A69DD099-BC33-4A09-819F-5DF415151551}" type="slidenum">
              <a:rPr lang="en-US" smtClean="0"/>
              <a:t>23</a:t>
            </a:fld>
            <a:endParaRPr lang="en-US"/>
          </a:p>
        </p:txBody>
      </p:sp>
    </p:spTree>
    <p:extLst>
      <p:ext uri="{BB962C8B-B14F-4D97-AF65-F5344CB8AC3E}">
        <p14:creationId xmlns:p14="http://schemas.microsoft.com/office/powerpoint/2010/main" val="27662515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Cambria" panose="02040503050406030204" pitchFamily="18" charset="0"/>
              </a:rPr>
              <a:t>GRADING HAS NEVER BEEN GOD’S METHOD!!</a:t>
            </a:r>
            <a:endParaRPr lang="en-US" b="1" dirty="0">
              <a:latin typeface="Cambria" panose="02040503050406030204" pitchFamily="18" charset="0"/>
            </a:endParaRPr>
          </a:p>
        </p:txBody>
      </p:sp>
      <p:sp>
        <p:nvSpPr>
          <p:cNvPr id="3" name="Rectangle 2"/>
          <p:cNvSpPr/>
          <p:nvPr/>
        </p:nvSpPr>
        <p:spPr>
          <a:xfrm>
            <a:off x="90153" y="1690711"/>
            <a:ext cx="11951595" cy="3970318"/>
          </a:xfrm>
          <a:prstGeom prst="rect">
            <a:avLst/>
          </a:prstGeom>
        </p:spPr>
        <p:txBody>
          <a:bodyPr wrap="square">
            <a:spAutoFit/>
          </a:bodyPr>
          <a:lstStyle/>
          <a:p>
            <a:pPr algn="just"/>
            <a:r>
              <a:rPr lang="en-US" sz="3600" dirty="0">
                <a:latin typeface="Cambria" panose="02040503050406030204" pitchFamily="18" charset="0"/>
              </a:rPr>
              <a:t>The specific place appointed us in life is determined by our capabilities. </a:t>
            </a:r>
            <a:r>
              <a:rPr lang="en-US" sz="3600" b="1" u="sng" dirty="0">
                <a:solidFill>
                  <a:srgbClr val="FFFF00"/>
                </a:solidFill>
                <a:latin typeface="Cambria" panose="02040503050406030204" pitchFamily="18" charset="0"/>
              </a:rPr>
              <a:t>Not all reach the same development or do with equal efficiency the same work</a:t>
            </a:r>
            <a:r>
              <a:rPr lang="en-US" sz="3600" dirty="0">
                <a:latin typeface="Cambria" panose="02040503050406030204" pitchFamily="18" charset="0"/>
              </a:rPr>
              <a:t>. God does not expect the hyssop to attain the proportions of the cedar, or the olive the height of the stately palm. </a:t>
            </a:r>
            <a:r>
              <a:rPr lang="en-US" sz="3600" b="1" u="sng" dirty="0">
                <a:solidFill>
                  <a:srgbClr val="FFFF00"/>
                </a:solidFill>
                <a:latin typeface="Cambria" panose="02040503050406030204" pitchFamily="18" charset="0"/>
              </a:rPr>
              <a:t>But each should aim just as high as the union of human with divine power makes it possible for him to reach. </a:t>
            </a:r>
            <a:r>
              <a:rPr lang="en-US" sz="3600" dirty="0">
                <a:latin typeface="Cambria" panose="02040503050406030204" pitchFamily="18" charset="0"/>
              </a:rPr>
              <a:t>97 {CSA 65.4} </a:t>
            </a:r>
          </a:p>
        </p:txBody>
      </p:sp>
      <p:sp>
        <p:nvSpPr>
          <p:cNvPr id="4" name="Footer Placeholder 3"/>
          <p:cNvSpPr>
            <a:spLocks noGrp="1"/>
          </p:cNvSpPr>
          <p:nvPr>
            <p:ph type="ftr" sz="quarter" idx="11"/>
          </p:nvPr>
        </p:nvSpPr>
        <p:spPr/>
        <p:txBody>
          <a:bodyPr/>
          <a:lstStyle/>
          <a:p>
            <a:r>
              <a:rPr lang="en-US" smtClean="0"/>
              <a:t>Pondezedd@gmail.com                                              presents End Time events</a:t>
            </a:r>
            <a:endParaRPr lang="en-US"/>
          </a:p>
        </p:txBody>
      </p:sp>
      <p:sp>
        <p:nvSpPr>
          <p:cNvPr id="5" name="Slide Number Placeholder 4"/>
          <p:cNvSpPr>
            <a:spLocks noGrp="1"/>
          </p:cNvSpPr>
          <p:nvPr>
            <p:ph type="sldNum" sz="quarter" idx="12"/>
          </p:nvPr>
        </p:nvSpPr>
        <p:spPr/>
        <p:txBody>
          <a:bodyPr/>
          <a:lstStyle/>
          <a:p>
            <a:fld id="{A69DD099-BC33-4A09-819F-5DF415151551}" type="slidenum">
              <a:rPr lang="en-US" smtClean="0"/>
              <a:t>24</a:t>
            </a:fld>
            <a:endParaRPr lang="en-US"/>
          </a:p>
        </p:txBody>
      </p:sp>
    </p:spTree>
    <p:extLst>
      <p:ext uri="{BB962C8B-B14F-4D97-AF65-F5344CB8AC3E}">
        <p14:creationId xmlns:p14="http://schemas.microsoft.com/office/powerpoint/2010/main" val="7516268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666" name="Picture 2" descr="http://www.latimes.com/media/photo/2012-03/277575560-151314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 y="0"/>
            <a:ext cx="12357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914400" y="-45129"/>
            <a:ext cx="9173963"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solidFill>
                  <a:srgbClr val="FFFF00"/>
                </a:solidFill>
                <a:effectLst>
                  <a:outerShdw blurRad="50800" dist="39000" dir="5460000" algn="tl">
                    <a:srgbClr val="000000">
                      <a:alpha val="38000"/>
                    </a:srgbClr>
                  </a:outerShdw>
                </a:effectLst>
                <a:cs typeface="Arial" pitchFamily="34" charset="0"/>
              </a:rPr>
              <a:t>From </a:t>
            </a:r>
            <a:r>
              <a:rPr lang="en-US" sz="5400" b="1" dirty="0">
                <a:ln w="11430"/>
                <a:solidFill>
                  <a:srgbClr val="FF0000"/>
                </a:solidFill>
                <a:effectLst>
                  <a:outerShdw blurRad="50800" dist="39000" dir="5460000" algn="tl">
                    <a:srgbClr val="000000">
                      <a:alpha val="38000"/>
                    </a:srgbClr>
                  </a:outerShdw>
                </a:effectLst>
                <a:cs typeface="Arial" pitchFamily="34" charset="0"/>
              </a:rPr>
              <a:t>Sanitariums</a:t>
            </a:r>
            <a:r>
              <a:rPr lang="en-US" sz="5400" b="1" dirty="0">
                <a:ln w="11430"/>
                <a:solidFill>
                  <a:srgbClr val="FFFF00"/>
                </a:solidFill>
                <a:effectLst>
                  <a:outerShdw blurRad="50800" dist="39000" dir="5460000" algn="tl">
                    <a:srgbClr val="000000">
                      <a:alpha val="38000"/>
                    </a:srgbClr>
                  </a:outerShdw>
                </a:effectLst>
                <a:cs typeface="Arial" pitchFamily="34" charset="0"/>
              </a:rPr>
              <a:t> </a:t>
            </a:r>
          </a:p>
        </p:txBody>
      </p:sp>
      <p:sp>
        <p:nvSpPr>
          <p:cNvPr id="5" name="Rectangle 4"/>
          <p:cNvSpPr/>
          <p:nvPr/>
        </p:nvSpPr>
        <p:spPr>
          <a:xfrm>
            <a:off x="7748972" y="0"/>
            <a:ext cx="3801810"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solidFill>
                  <a:srgbClr val="FFFF00"/>
                </a:solidFill>
                <a:effectLst>
                  <a:outerShdw blurRad="50800" dist="39000" dir="5460000" algn="tl">
                    <a:srgbClr val="000000">
                      <a:alpha val="38000"/>
                    </a:srgbClr>
                  </a:outerShdw>
                </a:effectLst>
                <a:cs typeface="Arial" pitchFamily="34" charset="0"/>
              </a:rPr>
              <a:t>To </a:t>
            </a:r>
            <a:r>
              <a:rPr lang="en-US" sz="5400" b="1" dirty="0">
                <a:ln w="11430"/>
                <a:solidFill>
                  <a:prstClr val="white"/>
                </a:solidFill>
                <a:effectLst>
                  <a:glow rad="101600">
                    <a:srgbClr val="FF0000">
                      <a:alpha val="60000"/>
                    </a:srgbClr>
                  </a:glow>
                  <a:outerShdw blurRad="50800" dist="39000" dir="5460000" algn="tl">
                    <a:srgbClr val="000000">
                      <a:alpha val="38000"/>
                    </a:srgbClr>
                  </a:outerShdw>
                </a:effectLst>
                <a:cs typeface="Arial" pitchFamily="34" charset="0"/>
              </a:rPr>
              <a:t>Hospitals</a:t>
            </a:r>
            <a:r>
              <a:rPr lang="en-US" sz="5400" b="1" dirty="0">
                <a:ln w="11430"/>
                <a:solidFill>
                  <a:srgbClr val="FFFF00"/>
                </a:solidFill>
                <a:effectLst>
                  <a:outerShdw blurRad="50800" dist="39000" dir="5460000" algn="tl">
                    <a:srgbClr val="000000">
                      <a:alpha val="38000"/>
                    </a:srgbClr>
                  </a:outerShdw>
                </a:effectLst>
                <a:cs typeface="Arial" pitchFamily="34" charset="0"/>
              </a:rPr>
              <a:t> </a:t>
            </a:r>
          </a:p>
        </p:txBody>
      </p:sp>
      <p:sp>
        <p:nvSpPr>
          <p:cNvPr id="7" name="Rectangle 6"/>
          <p:cNvSpPr/>
          <p:nvPr/>
        </p:nvSpPr>
        <p:spPr>
          <a:xfrm>
            <a:off x="1975517" y="1219213"/>
            <a:ext cx="8195449" cy="769441"/>
          </a:xfrm>
          <a:prstGeom prst="rect">
            <a:avLst/>
          </a:prstGeom>
          <a:solidFill>
            <a:srgbClr val="FF0000"/>
          </a:solidFill>
          <a:effectLst>
            <a:softEdge rad="127000"/>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400" b="1" dirty="0">
                <a:ln w="11430"/>
                <a:solidFill>
                  <a:srgbClr val="FFFF00"/>
                </a:solidFill>
                <a:effectLst>
                  <a:outerShdw blurRad="50800" dist="39000" dir="5460000" algn="tl">
                    <a:srgbClr val="000000">
                      <a:alpha val="38000"/>
                    </a:srgbClr>
                  </a:outerShdw>
                </a:effectLst>
                <a:cs typeface="Arial" pitchFamily="34" charset="0"/>
              </a:rPr>
              <a:t>FROM GOD’S WAY TO MAN’S WAY</a:t>
            </a:r>
          </a:p>
        </p:txBody>
      </p:sp>
      <p:sp>
        <p:nvSpPr>
          <p:cNvPr id="11" name="Rectangle 10"/>
          <p:cNvSpPr/>
          <p:nvPr/>
        </p:nvSpPr>
        <p:spPr>
          <a:xfrm>
            <a:off x="2655221" y="4806033"/>
            <a:ext cx="6836039" cy="923330"/>
          </a:xfrm>
          <a:prstGeom prst="rect">
            <a:avLst/>
          </a:prstGeom>
          <a:solidFill>
            <a:schemeClr val="tx1"/>
          </a:solidFill>
          <a:effectLst>
            <a:softEdge rad="127000"/>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solidFill>
                  <a:srgbClr val="FFFF00"/>
                </a:solidFill>
                <a:effectLst>
                  <a:outerShdw blurRad="50800" dist="39000" dir="5460000" algn="tl">
                    <a:srgbClr val="000000">
                      <a:alpha val="38000"/>
                    </a:srgbClr>
                  </a:outerShdw>
                </a:effectLst>
                <a:cs typeface="Arial" pitchFamily="34" charset="0"/>
              </a:rPr>
              <a:t>LOMA LINDA HOSPITAL</a:t>
            </a:r>
          </a:p>
        </p:txBody>
      </p:sp>
      <p:sp>
        <p:nvSpPr>
          <p:cNvPr id="12" name="Rectangle 11"/>
          <p:cNvSpPr/>
          <p:nvPr/>
        </p:nvSpPr>
        <p:spPr>
          <a:xfrm>
            <a:off x="336551" y="2743200"/>
            <a:ext cx="11684000" cy="3416320"/>
          </a:xfrm>
          <a:prstGeom prst="rect">
            <a:avLst/>
          </a:prstGeom>
          <a:solidFill>
            <a:sysClr val="windowText" lastClr="000000">
              <a:alpha val="91000"/>
            </a:sysClr>
          </a:solidFill>
        </p:spPr>
        <p:txBody>
          <a:bodyPr>
            <a:spAutoFit/>
          </a:bodyPr>
          <a:lstStyle/>
          <a:p>
            <a:pPr algn="ctr">
              <a:defRPr/>
            </a:pPr>
            <a:r>
              <a:rPr lang="en-US" sz="2400" dirty="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The purpose of our health institutions is not first and foremost to be that of hospitals</a:t>
            </a:r>
            <a:r>
              <a:rPr lang="en-US" sz="2400" dirty="0">
                <a:solidFill>
                  <a:prstClr val="white"/>
                </a:solidFill>
                <a:effectLst>
                  <a:glow rad="228600">
                    <a:srgbClr val="000000"/>
                  </a:glow>
                  <a:outerShdw blurRad="38100" dist="38100" dir="2700000" algn="tl">
                    <a:srgbClr val="000000">
                      <a:alpha val="43137"/>
                    </a:srgbClr>
                  </a:outerShdw>
                </a:effectLst>
                <a:latin typeface="Arial" pitchFamily="34" charset="0"/>
                <a:cs typeface="Arial" pitchFamily="34" charset="0"/>
              </a:rPr>
              <a:t>. </a:t>
            </a:r>
            <a:r>
              <a:rPr lang="en-US" sz="2400" dirty="0">
                <a:solidFill>
                  <a:srgbClr val="FF0000"/>
                </a:solidFill>
                <a:effectLst>
                  <a:glow rad="228600">
                    <a:srgbClr val="000000"/>
                  </a:glow>
                  <a:outerShdw blurRad="38100" dist="38100" dir="2700000" algn="tl">
                    <a:srgbClr val="000000">
                      <a:alpha val="43137"/>
                    </a:srgbClr>
                  </a:outerShdw>
                </a:effectLst>
                <a:latin typeface="Arial" pitchFamily="34" charset="0"/>
                <a:cs typeface="Arial" pitchFamily="34" charset="0"/>
              </a:rPr>
              <a:t>The health institutions connected </a:t>
            </a:r>
          </a:p>
          <a:p>
            <a:pPr algn="ctr">
              <a:defRPr/>
            </a:pPr>
            <a:r>
              <a:rPr lang="en-US" sz="2400" dirty="0">
                <a:solidFill>
                  <a:srgbClr val="FF0000"/>
                </a:solidFill>
                <a:effectLst>
                  <a:glow rad="228600">
                    <a:srgbClr val="000000"/>
                  </a:glow>
                  <a:outerShdw blurRad="38100" dist="38100" dir="2700000" algn="tl">
                    <a:srgbClr val="000000">
                      <a:alpha val="43137"/>
                    </a:srgbClr>
                  </a:outerShdw>
                </a:effectLst>
                <a:latin typeface="Arial" pitchFamily="34" charset="0"/>
                <a:cs typeface="Arial" pitchFamily="34" charset="0"/>
              </a:rPr>
              <a:t>  with the closing work of the gospel in the earth stand for the great principles of the gospel in all its fullness</a:t>
            </a:r>
            <a:r>
              <a:rPr lang="en-US" sz="2400" dirty="0">
                <a:solidFill>
                  <a:prstClr val="white"/>
                </a:solidFill>
                <a:effectLst>
                  <a:glow rad="228600">
                    <a:srgbClr val="000000"/>
                  </a:glow>
                  <a:outerShdw blurRad="38100" dist="38100" dir="2700000" algn="tl">
                    <a:srgbClr val="000000">
                      <a:alpha val="43137"/>
                    </a:srgbClr>
                  </a:outerShdw>
                </a:effectLst>
                <a:latin typeface="Arial" pitchFamily="34" charset="0"/>
                <a:cs typeface="Arial" pitchFamily="34" charset="0"/>
              </a:rPr>
              <a:t>. </a:t>
            </a:r>
            <a:r>
              <a:rPr lang="en-US" sz="2400" dirty="0">
                <a:solidFill>
                  <a:srgbClr val="00B0F0"/>
                </a:solidFill>
                <a:effectLst>
                  <a:glow rad="228600">
                    <a:srgbClr val="000000"/>
                  </a:glow>
                  <a:outerShdw blurRad="38100" dist="38100" dir="2700000" algn="tl">
                    <a:srgbClr val="000000">
                      <a:alpha val="43137"/>
                    </a:srgbClr>
                  </a:outerShdw>
                </a:effectLst>
                <a:latin typeface="Arial" pitchFamily="34" charset="0"/>
                <a:cs typeface="Arial" pitchFamily="34" charset="0"/>
              </a:rPr>
              <a:t>Christ is the one to be revealed in all the institutions connected with the closing work</a:t>
            </a:r>
            <a:r>
              <a:rPr lang="en-US" sz="2400" dirty="0">
                <a:solidFill>
                  <a:prstClr val="white"/>
                </a:solidFill>
                <a:effectLst>
                  <a:glow rad="228600">
                    <a:srgbClr val="000000"/>
                  </a:glow>
                  <a:outerShdw blurRad="38100" dist="38100" dir="2700000" algn="tl">
                    <a:srgbClr val="000000">
                      <a:alpha val="43137"/>
                    </a:srgbClr>
                  </a:outerShdw>
                </a:effectLst>
                <a:latin typeface="Arial" pitchFamily="34" charset="0"/>
                <a:cs typeface="Arial" pitchFamily="34" charset="0"/>
              </a:rPr>
              <a:t>, but none of them can do it so fully as the </a:t>
            </a:r>
            <a:r>
              <a:rPr lang="en-US" sz="2400" u="sng" dirty="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health institution </a:t>
            </a:r>
            <a:r>
              <a:rPr lang="en-US" sz="2400" dirty="0">
                <a:solidFill>
                  <a:prstClr val="white"/>
                </a:solidFill>
                <a:effectLst>
                  <a:glow rad="228600">
                    <a:srgbClr val="000000"/>
                  </a:glow>
                  <a:outerShdw blurRad="38100" dist="38100" dir="2700000" algn="tl">
                    <a:srgbClr val="000000">
                      <a:alpha val="43137"/>
                    </a:srgbClr>
                  </a:outerShdw>
                </a:effectLst>
                <a:latin typeface="Arial" pitchFamily="34" charset="0"/>
                <a:cs typeface="Arial" pitchFamily="34" charset="0"/>
              </a:rPr>
              <a:t>where the sick and suffering come for relief and deliverance from both</a:t>
            </a:r>
            <a:r>
              <a:rPr lang="en-US" sz="2400" dirty="0">
                <a:solidFill>
                  <a:srgbClr val="00B050"/>
                </a:solidFill>
                <a:effectLst>
                  <a:glow rad="228600">
                    <a:srgbClr val="000000"/>
                  </a:glow>
                  <a:outerShdw blurRad="38100" dist="38100" dir="2700000" algn="tl">
                    <a:srgbClr val="000000">
                      <a:alpha val="43137"/>
                    </a:srgbClr>
                  </a:outerShdw>
                </a:effectLst>
                <a:latin typeface="Arial" pitchFamily="34" charset="0"/>
                <a:cs typeface="Arial" pitchFamily="34" charset="0"/>
              </a:rPr>
              <a:t> physical </a:t>
            </a:r>
            <a:r>
              <a:rPr lang="en-US" sz="2400" dirty="0">
                <a:solidFill>
                  <a:prstClr val="white"/>
                </a:solidFill>
                <a:effectLst>
                  <a:glow rad="228600">
                    <a:srgbClr val="000000"/>
                  </a:glow>
                  <a:outerShdw blurRad="38100" dist="38100" dir="2700000" algn="tl">
                    <a:srgbClr val="000000">
                      <a:alpha val="43137"/>
                    </a:srgbClr>
                  </a:outerShdw>
                </a:effectLst>
                <a:latin typeface="Arial" pitchFamily="34" charset="0"/>
                <a:cs typeface="Arial" pitchFamily="34" charset="0"/>
              </a:rPr>
              <a:t>and </a:t>
            </a:r>
            <a:r>
              <a:rPr lang="en-US" sz="2400" dirty="0">
                <a:solidFill>
                  <a:srgbClr val="00B050"/>
                </a:solidFill>
                <a:effectLst>
                  <a:glow rad="228600">
                    <a:srgbClr val="000000"/>
                  </a:glow>
                  <a:outerShdw blurRad="38100" dist="38100" dir="2700000" algn="tl">
                    <a:srgbClr val="000000">
                      <a:alpha val="43137"/>
                    </a:srgbClr>
                  </a:outerShdw>
                </a:effectLst>
                <a:latin typeface="Arial" pitchFamily="34" charset="0"/>
                <a:cs typeface="Arial" pitchFamily="34" charset="0"/>
              </a:rPr>
              <a:t>spiritual ailment</a:t>
            </a:r>
            <a:r>
              <a:rPr lang="en-US" sz="2400" dirty="0">
                <a:solidFill>
                  <a:prstClr val="white"/>
                </a:solidFill>
                <a:effectLst>
                  <a:glow rad="228600">
                    <a:srgbClr val="000000"/>
                  </a:glow>
                  <a:outerShdw blurRad="38100" dist="38100" dir="2700000" algn="tl">
                    <a:srgbClr val="000000">
                      <a:alpha val="43137"/>
                    </a:srgbClr>
                  </a:outerShdw>
                </a:effectLst>
                <a:latin typeface="Arial" pitchFamily="34" charset="0"/>
                <a:cs typeface="Arial" pitchFamily="34" charset="0"/>
              </a:rPr>
              <a:t>. </a:t>
            </a:r>
            <a:r>
              <a:rPr lang="en-US" sz="2400" dirty="0">
                <a:solidFill>
                  <a:srgbClr val="FFFF00"/>
                </a:solidFill>
                <a:effectLst>
                  <a:glow rad="139700">
                    <a:srgbClr val="C0504D">
                      <a:satMod val="175000"/>
                      <a:alpha val="40000"/>
                    </a:srgbClr>
                  </a:glow>
                  <a:outerShdw blurRad="38100" dist="38100" dir="2700000" algn="tl">
                    <a:srgbClr val="000000">
                      <a:alpha val="43137"/>
                    </a:srgbClr>
                  </a:outerShdw>
                </a:effectLst>
                <a:latin typeface="Arial" pitchFamily="34" charset="0"/>
                <a:cs typeface="Arial" pitchFamily="34" charset="0"/>
              </a:rPr>
              <a:t>Many of these need, like the paralytic of old, the forgiveness of sin the first thing, and they need to learn how to "go, and sin no more."  </a:t>
            </a:r>
            <a:r>
              <a:rPr lang="en-US" sz="2400" dirty="0">
                <a:solidFill>
                  <a:prstClr val="white"/>
                </a:solidFill>
                <a:effectLst>
                  <a:glow rad="228600">
                    <a:srgbClr val="000000"/>
                  </a:glow>
                  <a:outerShdw blurRad="38100" dist="38100" dir="2700000" algn="tl">
                    <a:srgbClr val="000000">
                      <a:alpha val="43137"/>
                    </a:srgbClr>
                  </a:outerShdw>
                </a:effectLst>
                <a:latin typeface="Arial" pitchFamily="34" charset="0"/>
                <a:cs typeface="Arial" pitchFamily="34" charset="0"/>
              </a:rPr>
              <a:t>{MM 27.4}  </a:t>
            </a:r>
          </a:p>
        </p:txBody>
      </p:sp>
      <p:sp>
        <p:nvSpPr>
          <p:cNvPr id="13" name="Rectangle 12"/>
          <p:cNvSpPr/>
          <p:nvPr/>
        </p:nvSpPr>
        <p:spPr>
          <a:xfrm>
            <a:off x="404284" y="2743206"/>
            <a:ext cx="11684000" cy="2923877"/>
          </a:xfrm>
          <a:prstGeom prst="rect">
            <a:avLst/>
          </a:prstGeom>
          <a:solidFill>
            <a:sysClr val="windowText" lastClr="000000"/>
          </a:solidFill>
        </p:spPr>
        <p:txBody>
          <a:bodyPr>
            <a:spAutoFit/>
          </a:bodyPr>
          <a:lstStyle/>
          <a:p>
            <a:pPr algn="ctr">
              <a:defRPr/>
            </a:pPr>
            <a:r>
              <a:rPr lang="en-US" sz="3200" dirty="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If a </a:t>
            </a:r>
            <a:r>
              <a:rPr lang="en-US" sz="3200" dirty="0">
                <a:solidFill>
                  <a:srgbClr val="FF0000"/>
                </a:solidFill>
                <a:effectLst>
                  <a:glow rad="228600">
                    <a:srgbClr val="000000"/>
                  </a:glow>
                  <a:outerShdw blurRad="38100" dist="38100" dir="2700000" algn="tl">
                    <a:srgbClr val="000000">
                      <a:alpha val="43137"/>
                    </a:srgbClr>
                  </a:outerShdw>
                </a:effectLst>
                <a:latin typeface="Arial" pitchFamily="34" charset="0"/>
                <a:cs typeface="Arial" pitchFamily="34" charset="0"/>
              </a:rPr>
              <a:t>sanitarium</a:t>
            </a:r>
            <a:r>
              <a:rPr lang="en-US" sz="3200" dirty="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 connected with this closing message fails to lift up </a:t>
            </a:r>
            <a:r>
              <a:rPr lang="en-US" sz="3200" dirty="0">
                <a:solidFill>
                  <a:srgbClr val="00B0F0"/>
                </a:solidFill>
                <a:effectLst>
                  <a:glow rad="228600">
                    <a:srgbClr val="000000"/>
                  </a:glow>
                  <a:outerShdw blurRad="38100" dist="38100" dir="2700000" algn="tl">
                    <a:srgbClr val="000000">
                      <a:alpha val="43137"/>
                    </a:srgbClr>
                  </a:outerShdw>
                </a:effectLst>
                <a:latin typeface="Arial" pitchFamily="34" charset="0"/>
                <a:cs typeface="Arial" pitchFamily="34" charset="0"/>
              </a:rPr>
              <a:t>Christ and the principles of the gospel</a:t>
            </a:r>
            <a:r>
              <a:rPr lang="en-US" sz="3200" dirty="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 as developed in the </a:t>
            </a:r>
            <a:r>
              <a:rPr lang="en-US" sz="3200" dirty="0">
                <a:solidFill>
                  <a:srgbClr val="7030A0"/>
                </a:solidFill>
                <a:effectLst>
                  <a:glow rad="228600">
                    <a:srgbClr val="000000"/>
                  </a:glow>
                  <a:outerShdw blurRad="38100" dist="38100" dir="2700000" algn="tl">
                    <a:srgbClr val="000000">
                      <a:alpha val="43137"/>
                    </a:srgbClr>
                  </a:outerShdw>
                </a:effectLst>
                <a:latin typeface="Arial" pitchFamily="34" charset="0"/>
                <a:cs typeface="Arial" pitchFamily="34" charset="0"/>
              </a:rPr>
              <a:t>third angel's message</a:t>
            </a:r>
            <a:r>
              <a:rPr lang="en-US" sz="3200" dirty="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 </a:t>
            </a:r>
            <a:r>
              <a:rPr lang="en-US" sz="3200" u="sng" dirty="0">
                <a:solidFill>
                  <a:srgbClr val="FF0000"/>
                </a:solidFill>
                <a:effectLst>
                  <a:glow rad="228600">
                    <a:srgbClr val="000000"/>
                  </a:glow>
                  <a:outerShdw blurRad="38100" dist="38100" dir="2700000" algn="tl">
                    <a:srgbClr val="000000">
                      <a:alpha val="43137"/>
                    </a:srgbClr>
                  </a:outerShdw>
                </a:effectLst>
                <a:latin typeface="Arial" pitchFamily="34" charset="0"/>
                <a:cs typeface="Arial" pitchFamily="34" charset="0"/>
              </a:rPr>
              <a:t>it fails in its most </a:t>
            </a:r>
            <a:r>
              <a:rPr lang="en-US" sz="3200" u="sng" dirty="0">
                <a:solidFill>
                  <a:srgbClr val="00B050"/>
                </a:solidFill>
                <a:effectLst>
                  <a:glow rad="228600">
                    <a:srgbClr val="000000"/>
                  </a:glow>
                  <a:outerShdw blurRad="38100" dist="38100" dir="2700000" algn="tl">
                    <a:srgbClr val="000000">
                      <a:alpha val="43137"/>
                    </a:srgbClr>
                  </a:outerShdw>
                </a:effectLst>
                <a:latin typeface="Arial" pitchFamily="34" charset="0"/>
                <a:cs typeface="Arial" pitchFamily="34" charset="0"/>
              </a:rPr>
              <a:t>important feature</a:t>
            </a:r>
            <a:r>
              <a:rPr lang="en-US" sz="3200" u="sng" dirty="0">
                <a:solidFill>
                  <a:srgbClr val="FF0000"/>
                </a:solidFill>
                <a:effectLst>
                  <a:glow rad="228600">
                    <a:srgbClr val="000000"/>
                  </a:glow>
                  <a:outerShdw blurRad="38100" dist="38100" dir="2700000" algn="tl">
                    <a:srgbClr val="000000">
                      <a:alpha val="43137"/>
                    </a:srgbClr>
                  </a:outerShdw>
                </a:effectLst>
                <a:latin typeface="Arial" pitchFamily="34" charset="0"/>
                <a:cs typeface="Arial" pitchFamily="34" charset="0"/>
              </a:rPr>
              <a:t>, and contradicts the very object of its existence</a:t>
            </a:r>
            <a:r>
              <a:rPr lang="en-US" sz="3200" dirty="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.--R.H., Oct. 29, 1914.  {MM 28.1} </a:t>
            </a:r>
          </a:p>
          <a:p>
            <a:pPr algn="ctr">
              <a:defRPr/>
            </a:pPr>
            <a:r>
              <a:rPr lang="en-US" sz="2400" dirty="0">
                <a:solidFill>
                  <a:prstClr val="white"/>
                </a:solidFill>
                <a:effectLst>
                  <a:glow rad="228600">
                    <a:srgbClr val="000000"/>
                  </a:glow>
                  <a:outerShdw blurRad="38100" dist="38100" dir="2700000" algn="tl">
                    <a:srgbClr val="000000">
                      <a:alpha val="43137"/>
                    </a:srgbClr>
                  </a:outerShdw>
                </a:effectLst>
                <a:latin typeface="Arial" pitchFamily="34" charset="0"/>
                <a:cs typeface="Arial" pitchFamily="34" charset="0"/>
              </a:rPr>
              <a:t> </a:t>
            </a:r>
            <a:endParaRPr lang="en-US" sz="2400" dirty="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37173557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37"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outVertical)">
                                      <p:cBhvr>
                                        <p:cTn id="21" dur="1000"/>
                                        <p:tgtEl>
                                          <p:spTgt spid="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37"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outVertical)">
                                      <p:cBhvr>
                                        <p:cTn id="26" dur="1000"/>
                                        <p:tgtEl>
                                          <p:spTgt spid="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xit" presetSubtype="32" fill="hold" grpId="1" nodeType="clickEffect">
                                  <p:stCondLst>
                                    <p:cond delay="0"/>
                                  </p:stCondLst>
                                  <p:childTnLst>
                                    <p:anim calcmode="lin" valueType="num">
                                      <p:cBhvr>
                                        <p:cTn id="37" dur="500"/>
                                        <p:tgtEl>
                                          <p:spTgt spid="12"/>
                                        </p:tgtEl>
                                        <p:attrNameLst>
                                          <p:attrName>ppt_w</p:attrName>
                                        </p:attrNameLst>
                                      </p:cBhvr>
                                      <p:tavLst>
                                        <p:tav tm="0">
                                          <p:val>
                                            <p:strVal val="ppt_w"/>
                                          </p:val>
                                        </p:tav>
                                        <p:tav tm="100000">
                                          <p:val>
                                            <p:fltVal val="0"/>
                                          </p:val>
                                        </p:tav>
                                      </p:tavLst>
                                    </p:anim>
                                    <p:anim calcmode="lin" valueType="num">
                                      <p:cBhvr>
                                        <p:cTn id="38" dur="500"/>
                                        <p:tgtEl>
                                          <p:spTgt spid="12"/>
                                        </p:tgtEl>
                                        <p:attrNameLst>
                                          <p:attrName>ppt_h</p:attrName>
                                        </p:attrNameLst>
                                      </p:cBhvr>
                                      <p:tavLst>
                                        <p:tav tm="0">
                                          <p:val>
                                            <p:strVal val="ppt_h"/>
                                          </p:val>
                                        </p:tav>
                                        <p:tav tm="100000">
                                          <p:val>
                                            <p:fltVal val="0"/>
                                          </p:val>
                                        </p:tav>
                                      </p:tavLst>
                                    </p:anim>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anim calcmode="lin" valueType="num">
                                      <p:cBhvr>
                                        <p:cTn id="46" dur="1000" fill="hold"/>
                                        <p:tgtEl>
                                          <p:spTgt spid="13"/>
                                        </p:tgtEl>
                                        <p:attrNameLst>
                                          <p:attrName>ppt_x</p:attrName>
                                        </p:attrNameLst>
                                      </p:cBhvr>
                                      <p:tavLst>
                                        <p:tav tm="0">
                                          <p:val>
                                            <p:strVal val="#ppt_x"/>
                                          </p:val>
                                        </p:tav>
                                        <p:tav tm="100000">
                                          <p:val>
                                            <p:strVal val="#ppt_x"/>
                                          </p:val>
                                        </p:tav>
                                      </p:tavLst>
                                    </p:anim>
                                    <p:anim calcmode="lin" valueType="num">
                                      <p:cBhvr>
                                        <p:cTn id="4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706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914400"/>
            <a:ext cx="5486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691" name="Picture 2" descr="http://www.latimes.com/media/photo/2012-03/277575560-151314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2800" y="914400"/>
            <a:ext cx="5892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522789" y="1066813"/>
            <a:ext cx="3176895" cy="646331"/>
          </a:xfrm>
          <a:prstGeom prst="rect">
            <a:avLst/>
          </a:prstGeom>
          <a:solidFill>
            <a:srgbClr val="FFC000"/>
          </a:solid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a:ln w="11430"/>
                <a:solidFill>
                  <a:srgbClr val="000099"/>
                </a:solidFill>
                <a:effectLst>
                  <a:outerShdw blurRad="50800" dist="39000" dir="5460000" algn="tl">
                    <a:srgbClr val="000000">
                      <a:alpha val="38000"/>
                    </a:srgbClr>
                  </a:outerShdw>
                </a:effectLst>
                <a:latin typeface="Times New Roman" panose="02020603050405020304" pitchFamily="18" charset="0"/>
                <a:cs typeface="Times New Roman" pitchFamily="18" charset="0"/>
              </a:rPr>
              <a:t>SANITARIUM</a:t>
            </a:r>
          </a:p>
        </p:txBody>
      </p:sp>
      <p:sp>
        <p:nvSpPr>
          <p:cNvPr id="8" name="Rectangle 7"/>
          <p:cNvSpPr/>
          <p:nvPr/>
        </p:nvSpPr>
        <p:spPr>
          <a:xfrm>
            <a:off x="7506490" y="1066813"/>
            <a:ext cx="2535694" cy="646331"/>
          </a:xfrm>
          <a:prstGeom prst="rect">
            <a:avLst/>
          </a:prstGeom>
          <a:solidFill>
            <a:srgbClr val="FFC000"/>
          </a:solid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a:ln w="11430"/>
                <a:solidFill>
                  <a:srgbClr val="000099"/>
                </a:solidFill>
                <a:effectLst>
                  <a:outerShdw blurRad="50800" dist="39000" dir="5460000" algn="tl">
                    <a:srgbClr val="000000">
                      <a:alpha val="38000"/>
                    </a:srgbClr>
                  </a:outerShdw>
                </a:effectLst>
                <a:latin typeface="Times New Roman" panose="02020603050405020304" pitchFamily="18" charset="0"/>
                <a:cs typeface="Times New Roman" pitchFamily="18" charset="0"/>
              </a:rPr>
              <a:t>HOSPITAL</a:t>
            </a:r>
          </a:p>
        </p:txBody>
      </p:sp>
      <p:pic>
        <p:nvPicPr>
          <p:cNvPr id="1925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0800" y="3276600"/>
            <a:ext cx="3556000" cy="2820988"/>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19251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000" y="3657613"/>
            <a:ext cx="5181600" cy="2276475"/>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192519" name="Picture 7" descr="https://encrypted-tbn0.gstatic.com/images?q=tbn:ANd9GcS0SjJFtBZJMbAFqv9twtHtL63A5DSCT48awh9V_EZiIr7Z98q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2400" y="3276613"/>
            <a:ext cx="4470400" cy="2676525"/>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11"/>
          <p:cNvSpPr/>
          <p:nvPr/>
        </p:nvSpPr>
        <p:spPr>
          <a:xfrm>
            <a:off x="7219139" y="2514600"/>
            <a:ext cx="3081228" cy="523220"/>
          </a:xfrm>
          <a:prstGeom prst="rect">
            <a:avLst/>
          </a:prstGeom>
          <a:solidFill>
            <a:schemeClr val="bg1"/>
          </a:solidFill>
          <a:ln w="57150">
            <a:solidFill>
              <a:srgbClr val="FF9900"/>
            </a:solidFill>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dirty="0">
                <a:ln w="11430"/>
                <a:solidFill>
                  <a:srgbClr val="C00000"/>
                </a:solidFill>
                <a:effectLst>
                  <a:outerShdw blurRad="50800" dist="39000" dir="5460000" algn="tl">
                    <a:srgbClr val="000000">
                      <a:alpha val="38000"/>
                    </a:srgbClr>
                  </a:outerShdw>
                </a:effectLst>
                <a:latin typeface="Times New Roman" panose="02020603050405020304" pitchFamily="18" charset="0"/>
                <a:cs typeface="Times New Roman" pitchFamily="18" charset="0"/>
              </a:rPr>
              <a:t>DRUG THERAPY</a:t>
            </a:r>
          </a:p>
        </p:txBody>
      </p:sp>
      <p:sp>
        <p:nvSpPr>
          <p:cNvPr id="13" name="Rectangle 12"/>
          <p:cNvSpPr>
            <a:spLocks noChangeArrowheads="1"/>
          </p:cNvSpPr>
          <p:nvPr/>
        </p:nvSpPr>
        <p:spPr bwMode="auto">
          <a:xfrm>
            <a:off x="406400" y="4997456"/>
            <a:ext cx="11277600" cy="1323439"/>
          </a:xfrm>
          <a:prstGeom prst="rect">
            <a:avLst/>
          </a:prstGeom>
          <a:solidFill>
            <a:schemeClr val="bg1"/>
          </a:solidFill>
          <a:ln w="57150">
            <a:solidFill>
              <a:srgbClr val="FF9900"/>
            </a:solidFill>
            <a:miter lim="800000"/>
            <a:headEnd/>
            <a:tailEnd/>
          </a:ln>
        </p:spPr>
        <p:txBody>
          <a:bodyPr>
            <a:spAutoFit/>
          </a:bodyPr>
          <a:lstStyle/>
          <a:p>
            <a:pPr algn="ctr" fontAlgn="base">
              <a:spcBef>
                <a:spcPct val="0"/>
              </a:spcBef>
              <a:spcAft>
                <a:spcPct val="0"/>
              </a:spcAft>
            </a:pPr>
            <a:r>
              <a:rPr lang="en-US" altLang="en-US" sz="2000" b="1" smtClean="0">
                <a:solidFill>
                  <a:srgbClr val="000099"/>
                </a:solidFill>
                <a:latin typeface="Times New Roman" pitchFamily="18" charset="0"/>
                <a:cs typeface="Times New Roman" pitchFamily="18" charset="0"/>
              </a:rPr>
              <a:t>yet these remedies are going out of date because their </a:t>
            </a:r>
            <a:r>
              <a:rPr lang="en-US" altLang="en-US" sz="2000" b="1" u="sng" smtClean="0">
                <a:solidFill>
                  <a:srgbClr val="C00000"/>
                </a:solidFill>
                <a:latin typeface="Times New Roman" pitchFamily="18" charset="0"/>
                <a:cs typeface="Times New Roman" pitchFamily="18" charset="0"/>
              </a:rPr>
              <a:t>skillful use</a:t>
            </a:r>
            <a:r>
              <a:rPr lang="en-US" altLang="en-US" sz="2000" b="1" smtClean="0">
                <a:solidFill>
                  <a:srgbClr val="C00000"/>
                </a:solidFill>
                <a:latin typeface="Times New Roman" pitchFamily="18" charset="0"/>
                <a:cs typeface="Times New Roman" pitchFamily="18" charset="0"/>
              </a:rPr>
              <a:t> </a:t>
            </a:r>
            <a:r>
              <a:rPr lang="en-US" altLang="en-US" sz="2000" b="1" smtClean="0">
                <a:solidFill>
                  <a:srgbClr val="000099"/>
                </a:solidFill>
                <a:latin typeface="Times New Roman" pitchFamily="18" charset="0"/>
                <a:cs typeface="Times New Roman" pitchFamily="18" charset="0"/>
              </a:rPr>
              <a:t>requires work that the people do not appreciate. Fresh air, exercise, pure water, and clean, sweet premises, are within the reach of all, with but little expense; but drugs are expensive, both in the outlay of means, and the effect produced upon the system.  {CD 301.2} </a:t>
            </a:r>
          </a:p>
        </p:txBody>
      </p:sp>
      <p:sp>
        <p:nvSpPr>
          <p:cNvPr id="14" name="Rectangle 13"/>
          <p:cNvSpPr/>
          <p:nvPr/>
        </p:nvSpPr>
        <p:spPr>
          <a:xfrm>
            <a:off x="406400" y="304805"/>
            <a:ext cx="11277600" cy="1323439"/>
          </a:xfrm>
          <a:prstGeom prst="rect">
            <a:avLst/>
          </a:prstGeom>
          <a:solidFill>
            <a:schemeClr val="bg1"/>
          </a:solidFill>
          <a:ln w="57150">
            <a:solidFill>
              <a:srgbClr val="FF9900"/>
            </a:solidFill>
          </a:ln>
        </p:spPr>
        <p:txBody>
          <a:bodyPr>
            <a:spAutoFit/>
          </a:bodyPr>
          <a:lstStyle/>
          <a:p>
            <a:pPr algn="ctr">
              <a:defRPr/>
            </a:pPr>
            <a:r>
              <a:rPr lang="en-US" sz="2000" b="1" dirty="0">
                <a:solidFill>
                  <a:srgbClr val="000099"/>
                </a:solidFill>
                <a:latin typeface="Times New Roman" panose="02020603050405020304" pitchFamily="18" charset="0"/>
                <a:cs typeface="Times New Roman" pitchFamily="18" charset="0"/>
              </a:rPr>
              <a:t>There are </a:t>
            </a:r>
            <a:r>
              <a:rPr lang="en-US" sz="2000" b="1" dirty="0">
                <a:solidFill>
                  <a:srgbClr val="C00000"/>
                </a:solidFill>
                <a:latin typeface="Times New Roman" panose="02020603050405020304" pitchFamily="18" charset="0"/>
                <a:cs typeface="Times New Roman" pitchFamily="18" charset="0"/>
              </a:rPr>
              <a:t>many ways of practicing the healing art</a:t>
            </a:r>
            <a:r>
              <a:rPr lang="en-US" sz="2000" b="1" dirty="0">
                <a:solidFill>
                  <a:srgbClr val="000099"/>
                </a:solidFill>
                <a:latin typeface="Times New Roman" panose="02020603050405020304" pitchFamily="18" charset="0"/>
                <a:cs typeface="Times New Roman" pitchFamily="18" charset="0"/>
              </a:rPr>
              <a:t>; but there is </a:t>
            </a:r>
            <a:r>
              <a:rPr lang="en-US" sz="2000" b="1" u="sng" dirty="0">
                <a:solidFill>
                  <a:srgbClr val="FF0000"/>
                </a:solidFill>
                <a:latin typeface="Times New Roman" panose="02020603050405020304" pitchFamily="18" charset="0"/>
                <a:cs typeface="Times New Roman" pitchFamily="18" charset="0"/>
              </a:rPr>
              <a:t>only one way that Heaven approves.</a:t>
            </a:r>
            <a:r>
              <a:rPr lang="en-US" sz="2000" b="1" dirty="0">
                <a:solidFill>
                  <a:srgbClr val="000099"/>
                </a:solidFill>
                <a:latin typeface="Times New Roman" panose="02020603050405020304" pitchFamily="18" charset="0"/>
                <a:cs typeface="Times New Roman" pitchFamily="18" charset="0"/>
              </a:rPr>
              <a:t> God's remedies are the simple agencies of nature, that will not tax or debilitate the system through their powerful properties. Pure air and water, cleanliness, a proper diet, purity of life, and a firm trust in God, are remedies for the want of which thousands are dying; </a:t>
            </a:r>
            <a:endParaRPr lang="en-US" sz="2000" dirty="0">
              <a:solidFill>
                <a:prstClr val="black"/>
              </a:solidFill>
              <a:cs typeface="Arial" pitchFamily="34" charset="0"/>
            </a:endParaRPr>
          </a:p>
        </p:txBody>
      </p:sp>
    </p:spTree>
    <p:extLst>
      <p:ext uri="{BB962C8B-B14F-4D97-AF65-F5344CB8AC3E}">
        <p14:creationId xmlns:p14="http://schemas.microsoft.com/office/powerpoint/2010/main" val="672327332"/>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192514"/>
                                        </p:tgtEl>
                                        <p:attrNameLst>
                                          <p:attrName>style.visibility</p:attrName>
                                        </p:attrNameLst>
                                      </p:cBhvr>
                                      <p:to>
                                        <p:strVal val="visible"/>
                                      </p:to>
                                    </p:set>
                                    <p:animEffect transition="in" filter="barn(outVertical)">
                                      <p:cBhvr>
                                        <p:cTn id="7" dur="1000"/>
                                        <p:tgtEl>
                                          <p:spTgt spid="1925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nodeType="clickEffect">
                                  <p:stCondLst>
                                    <p:cond delay="0"/>
                                  </p:stCondLst>
                                  <p:childTnLst>
                                    <p:set>
                                      <p:cBhvr>
                                        <p:cTn id="11" dur="1" fill="hold">
                                          <p:stCondLst>
                                            <p:cond delay="0"/>
                                          </p:stCondLst>
                                        </p:cTn>
                                        <p:tgtEl>
                                          <p:spTgt spid="192517"/>
                                        </p:tgtEl>
                                        <p:attrNameLst>
                                          <p:attrName>style.visibility</p:attrName>
                                        </p:attrNameLst>
                                      </p:cBhvr>
                                      <p:to>
                                        <p:strVal val="visible"/>
                                      </p:to>
                                    </p:set>
                                    <p:animEffect transition="in" filter="barn(outVertical)">
                                      <p:cBhvr>
                                        <p:cTn id="12" dur="1000"/>
                                        <p:tgtEl>
                                          <p:spTgt spid="1925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nodeType="clickEffect">
                                  <p:stCondLst>
                                    <p:cond delay="0"/>
                                  </p:stCondLst>
                                  <p:childTnLst>
                                    <p:set>
                                      <p:cBhvr>
                                        <p:cTn id="16" dur="1" fill="hold">
                                          <p:stCondLst>
                                            <p:cond delay="0"/>
                                          </p:stCondLst>
                                        </p:cTn>
                                        <p:tgtEl>
                                          <p:spTgt spid="192519"/>
                                        </p:tgtEl>
                                        <p:attrNameLst>
                                          <p:attrName>style.visibility</p:attrName>
                                        </p:attrNameLst>
                                      </p:cBhvr>
                                      <p:to>
                                        <p:strVal val="visible"/>
                                      </p:to>
                                    </p:set>
                                    <p:animEffect transition="in" filter="barn(outVertical)">
                                      <p:cBhvr>
                                        <p:cTn id="17" dur="1000"/>
                                        <p:tgtEl>
                                          <p:spTgt spid="1925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fltVal val="0"/>
                                          </p:val>
                                        </p:tav>
                                        <p:tav tm="100000">
                                          <p:val>
                                            <p:strVal val="#ppt_w"/>
                                          </p:val>
                                        </p:tav>
                                      </p:tavLst>
                                    </p:anim>
                                    <p:anim calcmode="lin" valueType="num">
                                      <p:cBhvr>
                                        <p:cTn id="23" dur="10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outVertical)">
                                      <p:cBhvr>
                                        <p:cTn id="28" dur="1000"/>
                                        <p:tgtEl>
                                          <p:spTgt spid="1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outVertical)">
                                      <p:cBhvr>
                                        <p:cTn id="3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8813" y="196971"/>
            <a:ext cx="11830931" cy="4524315"/>
          </a:xfrm>
          <a:prstGeom prst="rect">
            <a:avLst/>
          </a:prstGeom>
        </p:spPr>
        <p:txBody>
          <a:bodyPr wrap="square">
            <a:spAutoFit/>
          </a:bodyPr>
          <a:lstStyle/>
          <a:p>
            <a:pPr algn="just"/>
            <a:r>
              <a:rPr lang="en-US" sz="3200" dirty="0" smtClean="0">
                <a:latin typeface="Cambria" panose="02040503050406030204" pitchFamily="18" charset="0"/>
              </a:rPr>
              <a:t>	JOB 28:12-17 But where shall wisdom be found? and where [is] the place of understanding?  </a:t>
            </a:r>
            <a:r>
              <a:rPr lang="en-US" sz="3200" b="1" u="sng" dirty="0" smtClean="0">
                <a:solidFill>
                  <a:srgbClr val="FF0000"/>
                </a:solidFill>
                <a:latin typeface="Cambria" panose="02040503050406030204" pitchFamily="18" charset="0"/>
              </a:rPr>
              <a:t>Man </a:t>
            </a:r>
            <a:r>
              <a:rPr lang="en-US" sz="3200" b="1" u="sng" dirty="0" err="1" smtClean="0">
                <a:solidFill>
                  <a:srgbClr val="FF0000"/>
                </a:solidFill>
                <a:latin typeface="Cambria" panose="02040503050406030204" pitchFamily="18" charset="0"/>
              </a:rPr>
              <a:t>knoweth</a:t>
            </a:r>
            <a:r>
              <a:rPr lang="en-US" sz="3200" b="1" u="sng" dirty="0" smtClean="0">
                <a:solidFill>
                  <a:srgbClr val="FF0000"/>
                </a:solidFill>
                <a:latin typeface="Cambria" panose="02040503050406030204" pitchFamily="18" charset="0"/>
              </a:rPr>
              <a:t> not the price thereof; neither is it found in the land of the living</a:t>
            </a:r>
            <a:r>
              <a:rPr lang="en-US" sz="3200" dirty="0" smtClean="0">
                <a:latin typeface="Cambria" panose="02040503050406030204" pitchFamily="18" charset="0"/>
              </a:rPr>
              <a:t>. The depth </a:t>
            </a:r>
            <a:r>
              <a:rPr lang="en-US" sz="3200" dirty="0" err="1" smtClean="0">
                <a:latin typeface="Cambria" panose="02040503050406030204" pitchFamily="18" charset="0"/>
              </a:rPr>
              <a:t>saith</a:t>
            </a:r>
            <a:r>
              <a:rPr lang="en-US" sz="3200" dirty="0" smtClean="0">
                <a:latin typeface="Cambria" panose="02040503050406030204" pitchFamily="18" charset="0"/>
              </a:rPr>
              <a:t>, It [is] not in me: and the sea </a:t>
            </a:r>
            <a:r>
              <a:rPr lang="en-US" sz="3200" dirty="0" err="1" smtClean="0">
                <a:latin typeface="Cambria" panose="02040503050406030204" pitchFamily="18" charset="0"/>
              </a:rPr>
              <a:t>saith</a:t>
            </a:r>
            <a:r>
              <a:rPr lang="en-US" sz="3200" dirty="0" smtClean="0">
                <a:latin typeface="Cambria" panose="02040503050406030204" pitchFamily="18" charset="0"/>
              </a:rPr>
              <a:t>, [It is] not with me. It cannot be gotten for gold, neither shall silver be weighed [for] the price thereof.  </a:t>
            </a:r>
          </a:p>
          <a:p>
            <a:pPr algn="just"/>
            <a:r>
              <a:rPr lang="en-US" sz="3200" dirty="0" smtClean="0">
                <a:latin typeface="Cambria" panose="02040503050406030204" pitchFamily="18" charset="0"/>
              </a:rPr>
              <a:t>It cannot be valued with the gold of Ophir, with the precious onyx, or the sapphire. </a:t>
            </a:r>
            <a:r>
              <a:rPr lang="en-US" sz="3200" b="1" dirty="0" smtClean="0">
                <a:solidFill>
                  <a:srgbClr val="FF0000"/>
                </a:solidFill>
                <a:latin typeface="Cambria" panose="02040503050406030204" pitchFamily="18" charset="0"/>
              </a:rPr>
              <a:t>The gold and the crystal cannot equal it: and the exchange of it [shall not be for] jewels of fine gold</a:t>
            </a:r>
            <a:r>
              <a:rPr lang="en-US" sz="3200" dirty="0" smtClean="0">
                <a:latin typeface="Cambria" panose="02040503050406030204" pitchFamily="18" charset="0"/>
              </a:rPr>
              <a:t>. </a:t>
            </a:r>
            <a:endParaRPr lang="en-US" sz="3200" dirty="0">
              <a:latin typeface="Cambria" panose="02040503050406030204" pitchFamily="18" charset="0"/>
            </a:endParaRPr>
          </a:p>
        </p:txBody>
      </p:sp>
      <p:sp>
        <p:nvSpPr>
          <p:cNvPr id="2" name="Footer Placeholder 1"/>
          <p:cNvSpPr>
            <a:spLocks noGrp="1"/>
          </p:cNvSpPr>
          <p:nvPr>
            <p:ph type="ftr" sz="quarter" idx="11"/>
          </p:nvPr>
        </p:nvSpPr>
        <p:spPr/>
        <p:txBody>
          <a:bodyPr/>
          <a:lstStyle/>
          <a:p>
            <a:r>
              <a:rPr lang="en-US" smtClean="0"/>
              <a:t>Pondezedd@gmail.com                                              presents End Time events</a:t>
            </a:r>
            <a:endParaRPr lang="en-US"/>
          </a:p>
        </p:txBody>
      </p:sp>
      <p:sp>
        <p:nvSpPr>
          <p:cNvPr id="4" name="Slide Number Placeholder 3"/>
          <p:cNvSpPr>
            <a:spLocks noGrp="1"/>
          </p:cNvSpPr>
          <p:nvPr>
            <p:ph type="sldNum" sz="quarter" idx="12"/>
          </p:nvPr>
        </p:nvSpPr>
        <p:spPr/>
        <p:txBody>
          <a:bodyPr/>
          <a:lstStyle/>
          <a:p>
            <a:fld id="{A69DD099-BC33-4A09-819F-5DF415151551}" type="slidenum">
              <a:rPr lang="en-US" smtClean="0"/>
              <a:t>27</a:t>
            </a:fld>
            <a:endParaRPr lang="en-US"/>
          </a:p>
        </p:txBody>
      </p:sp>
    </p:spTree>
    <p:extLst>
      <p:ext uri="{BB962C8B-B14F-4D97-AF65-F5344CB8AC3E}">
        <p14:creationId xmlns:p14="http://schemas.microsoft.com/office/powerpoint/2010/main" val="18789036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3" y="277858"/>
            <a:ext cx="10865476" cy="1027529"/>
          </a:xfrm>
        </p:spPr>
        <p:txBody>
          <a:bodyPr>
            <a:normAutofit fontScale="90000"/>
          </a:bodyPr>
          <a:lstStyle/>
          <a:p>
            <a:pPr algn="ctr"/>
            <a:r>
              <a:rPr lang="en-US" b="1" u="sng" dirty="0" smtClean="0">
                <a:solidFill>
                  <a:srgbClr val="FFFF00"/>
                </a:solidFill>
                <a:latin typeface="Cambria" panose="02040503050406030204" pitchFamily="18" charset="0"/>
              </a:rPr>
              <a:t>YOU CAN’T ENTUST THE WORLD WITH YOUR CHILD</a:t>
            </a:r>
            <a:endParaRPr lang="en-US" b="1" u="sng" dirty="0">
              <a:solidFill>
                <a:srgbClr val="FFFF00"/>
              </a:solidFill>
              <a:latin typeface="Cambria" panose="02040503050406030204" pitchFamily="18" charset="0"/>
            </a:endParaRPr>
          </a:p>
        </p:txBody>
      </p:sp>
      <p:sp>
        <p:nvSpPr>
          <p:cNvPr id="3" name="Footer Placeholder 2"/>
          <p:cNvSpPr>
            <a:spLocks noGrp="1"/>
          </p:cNvSpPr>
          <p:nvPr>
            <p:ph type="ftr" sz="quarter" idx="11"/>
          </p:nvPr>
        </p:nvSpPr>
        <p:spPr/>
        <p:txBody>
          <a:bodyPr/>
          <a:lstStyle/>
          <a:p>
            <a:pPr>
              <a:defRPr/>
            </a:pPr>
            <a:r>
              <a:rPr lang="en-US" dirty="0" smtClean="0">
                <a:solidFill>
                  <a:srgbClr val="FFFFFF"/>
                </a:solidFill>
              </a:rPr>
              <a:t>Pondezedd@gmail.com                                              presents End Time events</a:t>
            </a:r>
            <a:endParaRPr lang="en-US" dirty="0">
              <a:solidFill>
                <a:srgbClr val="FFFFFF"/>
              </a:solidFill>
            </a:endParaRPr>
          </a:p>
        </p:txBody>
      </p:sp>
      <p:sp>
        <p:nvSpPr>
          <p:cNvPr id="4" name="Slide Number Placeholder 3"/>
          <p:cNvSpPr>
            <a:spLocks noGrp="1"/>
          </p:cNvSpPr>
          <p:nvPr>
            <p:ph type="sldNum" sz="quarter" idx="12"/>
          </p:nvPr>
        </p:nvSpPr>
        <p:spPr/>
        <p:txBody>
          <a:bodyPr/>
          <a:lstStyle/>
          <a:p>
            <a:fld id="{FCC252A5-F5B7-48BA-A98A-CF9607D1E102}" type="slidenum">
              <a:rPr lang="en-US" smtClean="0">
                <a:solidFill>
                  <a:srgbClr val="FFFFFF"/>
                </a:solidFill>
              </a:rPr>
              <a:pPr/>
              <a:t>28</a:t>
            </a:fld>
            <a:endParaRPr lang="en-US" dirty="0">
              <a:solidFill>
                <a:srgbClr val="FFFFFF"/>
              </a:solidFill>
            </a:endParaRPr>
          </a:p>
        </p:txBody>
      </p:sp>
      <p:sp>
        <p:nvSpPr>
          <p:cNvPr id="5" name="Rectangle 4"/>
          <p:cNvSpPr/>
          <p:nvPr/>
        </p:nvSpPr>
        <p:spPr>
          <a:xfrm>
            <a:off x="90151" y="1506851"/>
            <a:ext cx="11990232" cy="4832092"/>
          </a:xfrm>
          <a:prstGeom prst="rect">
            <a:avLst/>
          </a:prstGeom>
        </p:spPr>
        <p:txBody>
          <a:bodyPr wrap="square">
            <a:spAutoFit/>
          </a:bodyPr>
          <a:lstStyle/>
          <a:p>
            <a:pPr algn="just"/>
            <a:r>
              <a:rPr lang="en-US" sz="2800" b="1" dirty="0">
                <a:effectLst>
                  <a:outerShdw blurRad="38100" dist="38100" dir="2700000" algn="tl">
                    <a:srgbClr val="000000">
                      <a:alpha val="43137"/>
                    </a:srgbClr>
                  </a:outerShdw>
                </a:effectLst>
              </a:rPr>
              <a:t>Parents will never arouse to their responsibility of bringing their children up with correct habits, until they are wholly converted to God's way and will, as was Abraham. Of him God said: "I know him, that he will command his children and his household after him, and they shall keep the way of the Lord, to do justice and judgment, that the Lord may bring upon Abraham that which He has spoken of him." </a:t>
            </a:r>
            <a:r>
              <a:rPr lang="en-US" sz="2800" b="1" u="sng" dirty="0">
                <a:solidFill>
                  <a:srgbClr val="FF0000"/>
                </a:solidFill>
                <a:effectLst>
                  <a:outerShdw blurRad="38100" dist="38100" dir="2700000" algn="tl">
                    <a:srgbClr val="000000">
                      <a:alpha val="43137"/>
                    </a:srgbClr>
                  </a:outerShdw>
                </a:effectLst>
              </a:rPr>
              <a:t>God's rich promises to Abraham in regard to his posterity were made on condition that Abraham co-operated with Him in the education and training of his household and children.</a:t>
            </a:r>
            <a:r>
              <a:rPr lang="en-US" sz="2800" b="1" dirty="0">
                <a:solidFill>
                  <a:srgbClr val="FFFFFF"/>
                </a:solidFill>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If Abraham chose his own way, following his own impulses, indulging blind affection, the child of promise would develop a character that would not bring honor to God's name, and God would not be able to use him to carry out His will and way.  {ST, August 23, 1899 par. 11} </a:t>
            </a:r>
          </a:p>
        </p:txBody>
      </p:sp>
    </p:spTree>
    <p:extLst>
      <p:ext uri="{BB962C8B-B14F-4D97-AF65-F5344CB8AC3E}">
        <p14:creationId xmlns:p14="http://schemas.microsoft.com/office/powerpoint/2010/main" val="3574272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FF00"/>
                </a:solidFill>
              </a:rPr>
              <a:t>CHRIST HOME SCHOOLED</a:t>
            </a:r>
            <a:endParaRPr lang="en-US" b="1" u="sng" dirty="0">
              <a:solidFill>
                <a:srgbClr val="FFFF00"/>
              </a:solidFill>
            </a:endParaRPr>
          </a:p>
        </p:txBody>
      </p:sp>
      <p:sp>
        <p:nvSpPr>
          <p:cNvPr id="3" name="Footer Placeholder 2"/>
          <p:cNvSpPr>
            <a:spLocks noGrp="1"/>
          </p:cNvSpPr>
          <p:nvPr>
            <p:ph type="ftr" sz="quarter" idx="11"/>
          </p:nvPr>
        </p:nvSpPr>
        <p:spPr/>
        <p:txBody>
          <a:bodyPr/>
          <a:lstStyle/>
          <a:p>
            <a:pPr>
              <a:defRPr/>
            </a:pPr>
            <a:r>
              <a:rPr lang="en-US" smtClean="0">
                <a:solidFill>
                  <a:srgbClr val="FFFFFF"/>
                </a:solidFill>
              </a:rPr>
              <a:t>Pondezedd@gmail.com                                              presents End Time events</a:t>
            </a:r>
            <a:endParaRPr lang="en-US" dirty="0">
              <a:solidFill>
                <a:srgbClr val="FFFFFF"/>
              </a:solidFill>
            </a:endParaRPr>
          </a:p>
        </p:txBody>
      </p:sp>
      <p:sp>
        <p:nvSpPr>
          <p:cNvPr id="4" name="Slide Number Placeholder 3"/>
          <p:cNvSpPr>
            <a:spLocks noGrp="1"/>
          </p:cNvSpPr>
          <p:nvPr>
            <p:ph type="sldNum" sz="quarter" idx="12"/>
          </p:nvPr>
        </p:nvSpPr>
        <p:spPr/>
        <p:txBody>
          <a:bodyPr/>
          <a:lstStyle/>
          <a:p>
            <a:fld id="{FCC252A5-F5B7-48BA-A98A-CF9607D1E102}" type="slidenum">
              <a:rPr lang="en-US" smtClean="0">
                <a:solidFill>
                  <a:srgbClr val="FFFFFF"/>
                </a:solidFill>
              </a:rPr>
              <a:pPr/>
              <a:t>29</a:t>
            </a:fld>
            <a:endParaRPr lang="en-US" dirty="0">
              <a:solidFill>
                <a:srgbClr val="FFFFFF"/>
              </a:solidFill>
            </a:endParaRPr>
          </a:p>
        </p:txBody>
      </p:sp>
      <p:sp>
        <p:nvSpPr>
          <p:cNvPr id="5" name="Rectangle 4"/>
          <p:cNvSpPr/>
          <p:nvPr/>
        </p:nvSpPr>
        <p:spPr>
          <a:xfrm>
            <a:off x="115909" y="1720863"/>
            <a:ext cx="12076091" cy="2769989"/>
          </a:xfrm>
          <a:prstGeom prst="rect">
            <a:avLst/>
          </a:prstGeom>
        </p:spPr>
        <p:txBody>
          <a:bodyPr wrap="square">
            <a:spAutoFit/>
          </a:bodyPr>
          <a:lstStyle/>
          <a:p>
            <a:pPr algn="just"/>
            <a:r>
              <a:rPr lang="en-US" sz="2600" b="1" u="sng" dirty="0">
                <a:solidFill>
                  <a:srgbClr val="FF0000"/>
                </a:solidFill>
              </a:rPr>
              <a:t>Jesus secured His education in the home. </a:t>
            </a:r>
            <a:r>
              <a:rPr lang="en-US" sz="2600" u="sng" dirty="0">
                <a:solidFill>
                  <a:srgbClr val="FFFF00"/>
                </a:solidFill>
              </a:rPr>
              <a:t>His mother was His first human teacher. From her lips, and from the scrolls of the prophets, He learned of heavenly things. He lived in a </a:t>
            </a:r>
            <a:r>
              <a:rPr lang="en-US" sz="2600" u="sng" dirty="0" smtClean="0">
                <a:solidFill>
                  <a:srgbClr val="FFFF00"/>
                </a:solidFill>
              </a:rPr>
              <a:t>peasant's </a:t>
            </a:r>
            <a:r>
              <a:rPr lang="en-US" sz="2600" u="sng" dirty="0">
                <a:solidFill>
                  <a:srgbClr val="FFFF00"/>
                </a:solidFill>
              </a:rPr>
              <a:t>home and faithfully and cheerfully acted His part in bearing the household burdens. He </a:t>
            </a:r>
            <a:r>
              <a:rPr lang="en-US" sz="2600" dirty="0">
                <a:solidFill>
                  <a:srgbClr val="FFFFFF"/>
                </a:solidFill>
              </a:rPr>
              <a:t>who had been the commander of heaven was a willing servant, a loving, obedient son. He learned a trade, and with His own hands worked in the carpenter's shop with Joseph.  {CG 19.4}  </a:t>
            </a:r>
          </a:p>
          <a:p>
            <a:endParaRPr lang="en-US" dirty="0">
              <a:solidFill>
                <a:srgbClr val="FFFFFF"/>
              </a:solidFill>
            </a:endParaRPr>
          </a:p>
        </p:txBody>
      </p:sp>
    </p:spTree>
    <p:extLst>
      <p:ext uri="{BB962C8B-B14F-4D97-AF65-F5344CB8AC3E}">
        <p14:creationId xmlns:p14="http://schemas.microsoft.com/office/powerpoint/2010/main" val="366960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 y="2967339"/>
            <a:ext cx="12674991" cy="1477328"/>
          </a:xfrm>
          <a:prstGeom prst="rect">
            <a:avLst/>
          </a:prstGeom>
        </p:spPr>
        <p:txBody>
          <a:bodyPr wrap="square">
            <a:spAutoFit/>
          </a:bodyPr>
          <a:lstStyle/>
          <a:p>
            <a:r>
              <a:rPr lang="en-US" sz="3600" dirty="0" smtClean="0">
                <a:latin typeface="Cambria" panose="02040503050406030204" pitchFamily="18" charset="0"/>
              </a:rPr>
              <a:t>JOB 28:28: And unto man he said, Behold, the fear of the Lord, that [is] wisdom; and to depart from evil [is] understanding.  </a:t>
            </a:r>
          </a:p>
          <a:p>
            <a:r>
              <a:rPr lang="en-US" dirty="0" smtClean="0"/>
              <a:t> </a:t>
            </a:r>
            <a:endParaRPr lang="en-US" dirty="0"/>
          </a:p>
        </p:txBody>
      </p:sp>
      <p:sp>
        <p:nvSpPr>
          <p:cNvPr id="2" name="Footer Placeholder 1"/>
          <p:cNvSpPr>
            <a:spLocks noGrp="1"/>
          </p:cNvSpPr>
          <p:nvPr>
            <p:ph type="ftr" sz="quarter" idx="11"/>
          </p:nvPr>
        </p:nvSpPr>
        <p:spPr/>
        <p:txBody>
          <a:bodyPr/>
          <a:lstStyle/>
          <a:p>
            <a:r>
              <a:rPr lang="en-US" smtClean="0"/>
              <a:t>Pondezedd@gmail.com                                              presents End Time events</a:t>
            </a:r>
            <a:endParaRPr lang="en-US"/>
          </a:p>
        </p:txBody>
      </p:sp>
      <p:sp>
        <p:nvSpPr>
          <p:cNvPr id="4" name="Slide Number Placeholder 3"/>
          <p:cNvSpPr>
            <a:spLocks noGrp="1"/>
          </p:cNvSpPr>
          <p:nvPr>
            <p:ph type="sldNum" sz="quarter" idx="12"/>
          </p:nvPr>
        </p:nvSpPr>
        <p:spPr/>
        <p:txBody>
          <a:bodyPr/>
          <a:lstStyle/>
          <a:p>
            <a:fld id="{A69DD099-BC33-4A09-819F-5DF415151551}" type="slidenum">
              <a:rPr lang="en-US" smtClean="0"/>
              <a:t>3</a:t>
            </a:fld>
            <a:endParaRPr lang="en-US"/>
          </a:p>
        </p:txBody>
      </p:sp>
    </p:spTree>
    <p:extLst>
      <p:ext uri="{BB962C8B-B14F-4D97-AF65-F5344CB8AC3E}">
        <p14:creationId xmlns:p14="http://schemas.microsoft.com/office/powerpoint/2010/main" val="4500644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PARENTS MUST WAKE UP</a:t>
            </a:r>
            <a:endParaRPr lang="en-US" b="1" u="sng" dirty="0">
              <a:solidFill>
                <a:srgbClr val="FF0000"/>
              </a:solidFill>
            </a:endParaRPr>
          </a:p>
        </p:txBody>
      </p:sp>
      <p:sp>
        <p:nvSpPr>
          <p:cNvPr id="3" name="Footer Placeholder 2"/>
          <p:cNvSpPr>
            <a:spLocks noGrp="1"/>
          </p:cNvSpPr>
          <p:nvPr>
            <p:ph type="ftr" sz="quarter" idx="11"/>
          </p:nvPr>
        </p:nvSpPr>
        <p:spPr/>
        <p:txBody>
          <a:bodyPr/>
          <a:lstStyle/>
          <a:p>
            <a:pPr>
              <a:defRPr/>
            </a:pPr>
            <a:r>
              <a:rPr lang="en-US" smtClean="0">
                <a:solidFill>
                  <a:srgbClr val="FFFFFF"/>
                </a:solidFill>
              </a:rPr>
              <a:t>Pondezedd@gmail.com                                              presents End Time events</a:t>
            </a:r>
            <a:endParaRPr lang="en-US" dirty="0">
              <a:solidFill>
                <a:srgbClr val="FFFFFF"/>
              </a:solidFill>
            </a:endParaRPr>
          </a:p>
        </p:txBody>
      </p:sp>
      <p:sp>
        <p:nvSpPr>
          <p:cNvPr id="4" name="Slide Number Placeholder 3"/>
          <p:cNvSpPr>
            <a:spLocks noGrp="1"/>
          </p:cNvSpPr>
          <p:nvPr>
            <p:ph type="sldNum" sz="quarter" idx="12"/>
          </p:nvPr>
        </p:nvSpPr>
        <p:spPr/>
        <p:txBody>
          <a:bodyPr/>
          <a:lstStyle/>
          <a:p>
            <a:fld id="{FCC252A5-F5B7-48BA-A98A-CF9607D1E102}" type="slidenum">
              <a:rPr lang="en-US" smtClean="0">
                <a:solidFill>
                  <a:srgbClr val="FFFFFF"/>
                </a:solidFill>
              </a:rPr>
              <a:pPr/>
              <a:t>30</a:t>
            </a:fld>
            <a:endParaRPr lang="en-US" dirty="0">
              <a:solidFill>
                <a:srgbClr val="FFFFFF"/>
              </a:solidFill>
            </a:endParaRPr>
          </a:p>
        </p:txBody>
      </p:sp>
      <p:sp>
        <p:nvSpPr>
          <p:cNvPr id="5" name="Rectangle 4"/>
          <p:cNvSpPr/>
          <p:nvPr/>
        </p:nvSpPr>
        <p:spPr>
          <a:xfrm>
            <a:off x="167455" y="1420853"/>
            <a:ext cx="12024575" cy="3693319"/>
          </a:xfrm>
          <a:prstGeom prst="rect">
            <a:avLst/>
          </a:prstGeom>
        </p:spPr>
        <p:txBody>
          <a:bodyPr wrap="square">
            <a:spAutoFit/>
          </a:bodyPr>
          <a:lstStyle/>
          <a:p>
            <a:pPr algn="just"/>
            <a:r>
              <a:rPr lang="en-US" sz="2600" b="1" u="sng" dirty="0">
                <a:solidFill>
                  <a:srgbClr val="FFFF00"/>
                </a:solidFill>
              </a:rPr>
              <a:t>The work of parents, which means so much, is greatly neglected</a:t>
            </a:r>
            <a:r>
              <a:rPr lang="en-US" sz="2600" dirty="0">
                <a:solidFill>
                  <a:srgbClr val="FFFFFF"/>
                </a:solidFill>
              </a:rPr>
              <a:t>. </a:t>
            </a:r>
            <a:r>
              <a:rPr lang="en-US" sz="2600" u="sng" dirty="0">
                <a:solidFill>
                  <a:srgbClr val="FF0000"/>
                </a:solidFill>
              </a:rPr>
              <a:t>Awake, parents, from your spiritual slumber and understand that the very first teaching the child receives is to be given to him by you</a:t>
            </a:r>
            <a:r>
              <a:rPr lang="en-US" sz="2600" dirty="0">
                <a:solidFill>
                  <a:srgbClr val="FFFFFF"/>
                </a:solidFill>
              </a:rPr>
              <a:t>. </a:t>
            </a:r>
            <a:r>
              <a:rPr lang="en-US" sz="2600" u="sng" dirty="0">
                <a:solidFill>
                  <a:srgbClr val="FFFFFF"/>
                </a:solidFill>
              </a:rPr>
              <a:t>You are to teach your little ones to know Christ. This work you must do before Satan sows his seeds in their hearts</a:t>
            </a:r>
            <a:r>
              <a:rPr lang="en-US" sz="2600" dirty="0">
                <a:solidFill>
                  <a:srgbClr val="FFFFFF"/>
                </a:solidFill>
              </a:rPr>
              <a:t>. Christ calls the children, and they are to be led to Him, </a:t>
            </a:r>
            <a:r>
              <a:rPr lang="en-US" sz="2600" b="1" u="sng" dirty="0">
                <a:solidFill>
                  <a:srgbClr val="FFFF00"/>
                </a:solidFill>
              </a:rPr>
              <a:t>educated in habits </a:t>
            </a:r>
            <a:r>
              <a:rPr lang="en-US" sz="2600" b="1" u="sng" dirty="0" smtClean="0">
                <a:solidFill>
                  <a:srgbClr val="FFFF00"/>
                </a:solidFill>
              </a:rPr>
              <a:t>of, </a:t>
            </a:r>
            <a:r>
              <a:rPr lang="en-US" sz="2600" b="1" u="sng" dirty="0">
                <a:solidFill>
                  <a:srgbClr val="FFFF00"/>
                </a:solidFill>
              </a:rPr>
              <a:t>neatness, and order. This is the discipline Christ desires them to receive</a:t>
            </a:r>
            <a:r>
              <a:rPr lang="en-US" sz="2600" dirty="0">
                <a:solidFill>
                  <a:srgbClr val="FFFFFF"/>
                </a:solidFill>
              </a:rPr>
              <a:t>.  {CG 23.4}  </a:t>
            </a:r>
          </a:p>
          <a:p>
            <a:pPr algn="just"/>
            <a:r>
              <a:rPr lang="en-US" sz="2600" dirty="0">
                <a:solidFill>
                  <a:srgbClr val="FFFFFF"/>
                </a:solidFill>
              </a:rPr>
              <a:t>     Sin will lie at the door of parents unless they take themselves in hand and qualify themselves to become wise, safe, </a:t>
            </a:r>
            <a:r>
              <a:rPr lang="en-US" sz="2600" b="1" u="sng" dirty="0">
                <a:solidFill>
                  <a:srgbClr val="FFFF00"/>
                </a:solidFill>
              </a:rPr>
              <a:t>Christian teachers</a:t>
            </a:r>
            <a:r>
              <a:rPr lang="en-US" sz="2600" dirty="0">
                <a:solidFill>
                  <a:srgbClr val="FFFFFF"/>
                </a:solidFill>
              </a:rPr>
              <a:t>.  {CG 24.1</a:t>
            </a:r>
            <a:r>
              <a:rPr lang="en-US" sz="2600" dirty="0" smtClean="0">
                <a:solidFill>
                  <a:srgbClr val="FFFFFF"/>
                </a:solidFill>
              </a:rPr>
              <a:t>}</a:t>
            </a:r>
            <a:endParaRPr lang="en-US" sz="2600" dirty="0">
              <a:solidFill>
                <a:srgbClr val="FFFFFF"/>
              </a:solidFill>
            </a:endParaRPr>
          </a:p>
        </p:txBody>
      </p:sp>
    </p:spTree>
    <p:extLst>
      <p:ext uri="{BB962C8B-B14F-4D97-AF65-F5344CB8AC3E}">
        <p14:creationId xmlns:p14="http://schemas.microsoft.com/office/powerpoint/2010/main" val="16408645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59"/>
            <a:ext cx="10972800" cy="1027529"/>
          </a:xfrm>
        </p:spPr>
        <p:txBody>
          <a:bodyPr/>
          <a:lstStyle/>
          <a:p>
            <a:r>
              <a:rPr lang="en-US" b="1" u="sng" dirty="0" smtClean="0">
                <a:solidFill>
                  <a:srgbClr val="FF0000"/>
                </a:solidFill>
              </a:rPr>
              <a:t>SPENDING MONEY FOR CHAFF</a:t>
            </a:r>
            <a:endParaRPr lang="en-US" b="1" u="sng" dirty="0">
              <a:solidFill>
                <a:srgbClr val="FF0000"/>
              </a:solidFill>
            </a:endParaRPr>
          </a:p>
        </p:txBody>
      </p:sp>
      <p:sp>
        <p:nvSpPr>
          <p:cNvPr id="3" name="Footer Placeholder 2"/>
          <p:cNvSpPr>
            <a:spLocks noGrp="1"/>
          </p:cNvSpPr>
          <p:nvPr>
            <p:ph type="ftr" sz="quarter" idx="11"/>
          </p:nvPr>
        </p:nvSpPr>
        <p:spPr/>
        <p:txBody>
          <a:bodyPr/>
          <a:lstStyle/>
          <a:p>
            <a:pPr>
              <a:defRPr/>
            </a:pPr>
            <a:r>
              <a:rPr lang="en-US" smtClean="0">
                <a:solidFill>
                  <a:srgbClr val="FFFFFF"/>
                </a:solidFill>
              </a:rPr>
              <a:t>Pondezedd@gmail.com                                              presents End Time events</a:t>
            </a:r>
            <a:endParaRPr lang="en-US" dirty="0">
              <a:solidFill>
                <a:srgbClr val="FFFFFF"/>
              </a:solidFill>
            </a:endParaRPr>
          </a:p>
        </p:txBody>
      </p:sp>
      <p:sp>
        <p:nvSpPr>
          <p:cNvPr id="4" name="Slide Number Placeholder 3"/>
          <p:cNvSpPr>
            <a:spLocks noGrp="1"/>
          </p:cNvSpPr>
          <p:nvPr>
            <p:ph type="sldNum" sz="quarter" idx="12"/>
          </p:nvPr>
        </p:nvSpPr>
        <p:spPr/>
        <p:txBody>
          <a:bodyPr/>
          <a:lstStyle/>
          <a:p>
            <a:fld id="{FCC252A5-F5B7-48BA-A98A-CF9607D1E102}" type="slidenum">
              <a:rPr lang="en-US" smtClean="0">
                <a:solidFill>
                  <a:srgbClr val="FFFFFF"/>
                </a:solidFill>
              </a:rPr>
              <a:pPr/>
              <a:t>31</a:t>
            </a:fld>
            <a:endParaRPr lang="en-US" dirty="0">
              <a:solidFill>
                <a:srgbClr val="FFFFFF"/>
              </a:solidFill>
            </a:endParaRPr>
          </a:p>
        </p:txBody>
      </p:sp>
      <p:sp>
        <p:nvSpPr>
          <p:cNvPr id="5" name="Rectangle 4"/>
          <p:cNvSpPr/>
          <p:nvPr/>
        </p:nvSpPr>
        <p:spPr>
          <a:xfrm>
            <a:off x="3" y="1305365"/>
            <a:ext cx="12028868" cy="5909310"/>
          </a:xfrm>
          <a:prstGeom prst="rect">
            <a:avLst/>
          </a:prstGeom>
        </p:spPr>
        <p:txBody>
          <a:bodyPr wrap="square">
            <a:spAutoFit/>
          </a:bodyPr>
          <a:lstStyle/>
          <a:p>
            <a:pPr algn="just"/>
            <a:r>
              <a:rPr lang="en-US" sz="3000" dirty="0">
                <a:solidFill>
                  <a:srgbClr val="FFFFFF"/>
                </a:solidFill>
              </a:rPr>
              <a:t> I must tell you from the light given me by God, </a:t>
            </a:r>
            <a:r>
              <a:rPr lang="en-US" sz="3000" b="1" u="sng" dirty="0">
                <a:solidFill>
                  <a:srgbClr val="FF0000"/>
                </a:solidFill>
              </a:rPr>
              <a:t>I know that much time and money are spent by students in acquiring a knowledge that is as chaff to them</a:t>
            </a:r>
            <a:r>
              <a:rPr lang="en-US" sz="3000" dirty="0">
                <a:solidFill>
                  <a:srgbClr val="FFFFFF"/>
                </a:solidFill>
              </a:rPr>
              <a:t>; for it does not enable them to help their fellow-men to form characters that will fit them to unite with saints and angels in the higher school. In the place of crowding youthful minds with a mass of things that are distasteful, and that in many cases will never be of any use to them</a:t>
            </a:r>
            <a:r>
              <a:rPr lang="en-US" sz="3000" b="1" u="sng" dirty="0">
                <a:solidFill>
                  <a:srgbClr val="FF0000"/>
                </a:solidFill>
              </a:rPr>
              <a:t>, a practical education should be given</a:t>
            </a:r>
            <a:r>
              <a:rPr lang="en-US" sz="3000" dirty="0">
                <a:solidFill>
                  <a:srgbClr val="FFFFFF"/>
                </a:solidFill>
              </a:rPr>
              <a:t>. </a:t>
            </a:r>
            <a:r>
              <a:rPr lang="en-US" sz="3000" b="1" u="sng" dirty="0">
                <a:solidFill>
                  <a:srgbClr val="FF0000"/>
                </a:solidFill>
              </a:rPr>
              <a:t>Time and money is spent in gaining useless knowledge. </a:t>
            </a:r>
            <a:r>
              <a:rPr lang="en-US" sz="3000" u="sng" dirty="0">
                <a:solidFill>
                  <a:srgbClr val="FFFF00"/>
                </a:solidFill>
              </a:rPr>
              <a:t>The mind should be carefully and wisely taught to dwell upon Bible truth</a:t>
            </a:r>
            <a:r>
              <a:rPr lang="en-US" sz="3000" dirty="0">
                <a:solidFill>
                  <a:srgbClr val="FFFFFF"/>
                </a:solidFill>
              </a:rPr>
              <a:t>. The main object of education should be to gain a knowledge of how we can glorify God, whose we are by creation and by redemption.  {</a:t>
            </a:r>
            <a:r>
              <a:rPr lang="en-US" sz="3000" dirty="0" err="1">
                <a:solidFill>
                  <a:srgbClr val="FFFFFF"/>
                </a:solidFill>
              </a:rPr>
              <a:t>SpM</a:t>
            </a:r>
            <a:r>
              <a:rPr lang="en-US" sz="3000" dirty="0">
                <a:solidFill>
                  <a:srgbClr val="FFFFFF"/>
                </a:solidFill>
              </a:rPr>
              <a:t> 56.2}  </a:t>
            </a:r>
          </a:p>
          <a:p>
            <a:r>
              <a:rPr lang="en-US" dirty="0">
                <a:solidFill>
                  <a:srgbClr val="FFFFFF"/>
                </a:solidFill>
              </a:rPr>
              <a:t> </a:t>
            </a:r>
          </a:p>
        </p:txBody>
      </p:sp>
    </p:spTree>
    <p:extLst>
      <p:ext uri="{BB962C8B-B14F-4D97-AF65-F5344CB8AC3E}">
        <p14:creationId xmlns:p14="http://schemas.microsoft.com/office/powerpoint/2010/main" val="28977147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FF00"/>
                </a:solidFill>
              </a:rPr>
              <a:t>EDUCATION MEANS ETERNITY</a:t>
            </a:r>
            <a:endParaRPr lang="en-US" b="1" u="sng" dirty="0">
              <a:solidFill>
                <a:srgbClr val="FFFF00"/>
              </a:solidFill>
            </a:endParaRPr>
          </a:p>
        </p:txBody>
      </p:sp>
      <p:sp>
        <p:nvSpPr>
          <p:cNvPr id="3" name="Footer Placeholder 2"/>
          <p:cNvSpPr>
            <a:spLocks noGrp="1"/>
          </p:cNvSpPr>
          <p:nvPr>
            <p:ph type="ftr" sz="quarter" idx="11"/>
          </p:nvPr>
        </p:nvSpPr>
        <p:spPr/>
        <p:txBody>
          <a:bodyPr/>
          <a:lstStyle/>
          <a:p>
            <a:pPr>
              <a:defRPr/>
            </a:pPr>
            <a:r>
              <a:rPr lang="en-US" smtClean="0">
                <a:solidFill>
                  <a:srgbClr val="FFFFFF"/>
                </a:solidFill>
              </a:rPr>
              <a:t>Pondezedd@gmail.com                                              presents End Time events</a:t>
            </a:r>
            <a:endParaRPr lang="en-US" dirty="0">
              <a:solidFill>
                <a:srgbClr val="FFFFFF"/>
              </a:solidFill>
            </a:endParaRPr>
          </a:p>
        </p:txBody>
      </p:sp>
      <p:sp>
        <p:nvSpPr>
          <p:cNvPr id="4" name="Slide Number Placeholder 3"/>
          <p:cNvSpPr>
            <a:spLocks noGrp="1"/>
          </p:cNvSpPr>
          <p:nvPr>
            <p:ph type="sldNum" sz="quarter" idx="12"/>
          </p:nvPr>
        </p:nvSpPr>
        <p:spPr/>
        <p:txBody>
          <a:bodyPr/>
          <a:lstStyle/>
          <a:p>
            <a:fld id="{FCC252A5-F5B7-48BA-A98A-CF9607D1E102}" type="slidenum">
              <a:rPr lang="en-US" smtClean="0">
                <a:solidFill>
                  <a:srgbClr val="FFFFFF"/>
                </a:solidFill>
              </a:rPr>
              <a:pPr/>
              <a:t>32</a:t>
            </a:fld>
            <a:endParaRPr lang="en-US" dirty="0">
              <a:solidFill>
                <a:srgbClr val="FFFFFF"/>
              </a:solidFill>
            </a:endParaRPr>
          </a:p>
        </p:txBody>
      </p:sp>
      <p:sp>
        <p:nvSpPr>
          <p:cNvPr id="5" name="Rectangle 4"/>
          <p:cNvSpPr/>
          <p:nvPr/>
        </p:nvSpPr>
        <p:spPr>
          <a:xfrm>
            <a:off x="31" y="1420813"/>
            <a:ext cx="11990231" cy="4801314"/>
          </a:xfrm>
          <a:prstGeom prst="rect">
            <a:avLst/>
          </a:prstGeom>
        </p:spPr>
        <p:txBody>
          <a:bodyPr wrap="square">
            <a:spAutoFit/>
          </a:bodyPr>
          <a:lstStyle/>
          <a:p>
            <a:pPr algn="just"/>
            <a:r>
              <a:rPr lang="en-US" sz="2400" b="1" u="sng" dirty="0">
                <a:solidFill>
                  <a:srgbClr val="FF0000"/>
                </a:solidFill>
              </a:rPr>
              <a:t>Now, as never before, </a:t>
            </a:r>
            <a:r>
              <a:rPr lang="en-US" sz="2400" dirty="0">
                <a:solidFill>
                  <a:srgbClr val="FFFFFF"/>
                </a:solidFill>
              </a:rPr>
              <a:t>we need to understand the true science of education</a:t>
            </a:r>
            <a:r>
              <a:rPr lang="en-US" sz="2400" b="1" u="sng" dirty="0">
                <a:solidFill>
                  <a:srgbClr val="FF0000"/>
                </a:solidFill>
              </a:rPr>
              <a:t>. If we fail to understand this, we shall never have a place in the kingdom of God</a:t>
            </a:r>
            <a:r>
              <a:rPr lang="en-US" sz="2400" dirty="0">
                <a:solidFill>
                  <a:srgbClr val="FFFFFF"/>
                </a:solidFill>
              </a:rPr>
              <a:t>. "This is life eternal, that they might know thee the only true God, and Jesus Christ whom thou has sent." If this is the price of heaven, shall not our education be given on these lines? Christ must be everything to us. "Unto us a child is born, </a:t>
            </a:r>
            <a:r>
              <a:rPr lang="en-US" sz="2400" dirty="0" smtClean="0">
                <a:solidFill>
                  <a:srgbClr val="FFFFFF"/>
                </a:solidFill>
              </a:rPr>
              <a:t>unto </a:t>
            </a:r>
            <a:r>
              <a:rPr lang="en-US" sz="2400" dirty="0">
                <a:solidFill>
                  <a:srgbClr val="FFFFFF"/>
                </a:solidFill>
              </a:rPr>
              <a:t>us a son is given; and the government shall be upon his shoulders </a:t>
            </a:r>
            <a:r>
              <a:rPr lang="en-US" sz="2400" b="1" u="sng" dirty="0">
                <a:solidFill>
                  <a:srgbClr val="FF0000"/>
                </a:solidFill>
              </a:rPr>
              <a:t>and his name shall be called Wonderful, Counsellor</a:t>
            </a:r>
            <a:r>
              <a:rPr lang="en-US" sz="2400" dirty="0">
                <a:solidFill>
                  <a:srgbClr val="FFFFFF"/>
                </a:solidFill>
              </a:rPr>
              <a:t>, </a:t>
            </a:r>
            <a:r>
              <a:rPr lang="en-US" sz="2400" dirty="0" smtClean="0">
                <a:solidFill>
                  <a:srgbClr val="FFFFFF"/>
                </a:solidFill>
              </a:rPr>
              <a:t>The mighty God</a:t>
            </a:r>
            <a:r>
              <a:rPr lang="en-US" sz="2400" dirty="0">
                <a:solidFill>
                  <a:srgbClr val="FFFFFF"/>
                </a:solidFill>
              </a:rPr>
              <a:t>, The everlasting Father, the Prince of peace." What foundation is here laid for the faith of those </a:t>
            </a:r>
            <a:r>
              <a:rPr lang="en-US" sz="2400" dirty="0" smtClean="0">
                <a:solidFill>
                  <a:srgbClr val="FFFFFF"/>
                </a:solidFill>
              </a:rPr>
              <a:t>who </a:t>
            </a:r>
            <a:r>
              <a:rPr lang="en-US" sz="2400" dirty="0">
                <a:solidFill>
                  <a:srgbClr val="FFFFFF"/>
                </a:solidFill>
              </a:rPr>
              <a:t>shall live in all ages</a:t>
            </a:r>
            <a:r>
              <a:rPr lang="en-US" sz="2400" dirty="0" smtClean="0">
                <a:solidFill>
                  <a:srgbClr val="FFFFFF"/>
                </a:solidFill>
              </a:rPr>
              <a:t>!.......{</a:t>
            </a:r>
            <a:r>
              <a:rPr lang="en-US" sz="2400" dirty="0" err="1">
                <a:solidFill>
                  <a:srgbClr val="FFFFFF"/>
                </a:solidFill>
              </a:rPr>
              <a:t>SpM</a:t>
            </a:r>
            <a:r>
              <a:rPr lang="en-US" sz="2400" dirty="0">
                <a:solidFill>
                  <a:srgbClr val="FFFFFF"/>
                </a:solidFill>
              </a:rPr>
              <a:t> 56.4}  </a:t>
            </a:r>
          </a:p>
          <a:p>
            <a:pPr algn="just"/>
            <a:r>
              <a:rPr lang="en-US" sz="2400" dirty="0">
                <a:solidFill>
                  <a:srgbClr val="FFFFFF"/>
                </a:solidFill>
              </a:rPr>
              <a:t>     </a:t>
            </a:r>
            <a:r>
              <a:rPr lang="en-US" sz="2400" b="1" i="1" u="sng" dirty="0">
                <a:solidFill>
                  <a:srgbClr val="FFFF00"/>
                </a:solidFill>
              </a:rPr>
              <a:t>This is the great subject that underlies all true, sanctified education</a:t>
            </a:r>
            <a:r>
              <a:rPr lang="en-US" sz="2400" dirty="0">
                <a:solidFill>
                  <a:srgbClr val="FFFFFF"/>
                </a:solidFill>
              </a:rPr>
              <a:t>. When this is made the theme of our conversation, no idle common talk will fall from our lips. Jesting and joking are heard because the soul-temple is unsanctified and unholy.  {</a:t>
            </a:r>
            <a:r>
              <a:rPr lang="en-US" sz="2400" dirty="0" err="1">
                <a:solidFill>
                  <a:srgbClr val="FFFFFF"/>
                </a:solidFill>
              </a:rPr>
              <a:t>SpM</a:t>
            </a:r>
            <a:r>
              <a:rPr lang="en-US" sz="2400" dirty="0">
                <a:solidFill>
                  <a:srgbClr val="FFFFFF"/>
                </a:solidFill>
              </a:rPr>
              <a:t> 57.1}  </a:t>
            </a:r>
          </a:p>
          <a:p>
            <a:r>
              <a:rPr lang="en-US" dirty="0">
                <a:solidFill>
                  <a:srgbClr val="FFFFFF"/>
                </a:solidFill>
              </a:rPr>
              <a:t> </a:t>
            </a:r>
          </a:p>
        </p:txBody>
      </p:sp>
    </p:spTree>
    <p:extLst>
      <p:ext uri="{BB962C8B-B14F-4D97-AF65-F5344CB8AC3E}">
        <p14:creationId xmlns:p14="http://schemas.microsoft.com/office/powerpoint/2010/main" val="27512357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FF00"/>
                </a:solidFill>
              </a:rPr>
              <a:t>GREAT SUBJECT OF STUDY</a:t>
            </a:r>
            <a:endParaRPr lang="en-US" b="1" u="sng" dirty="0">
              <a:solidFill>
                <a:srgbClr val="FFFF00"/>
              </a:solidFill>
            </a:endParaRPr>
          </a:p>
        </p:txBody>
      </p:sp>
      <p:sp>
        <p:nvSpPr>
          <p:cNvPr id="3" name="Footer Placeholder 2"/>
          <p:cNvSpPr>
            <a:spLocks noGrp="1"/>
          </p:cNvSpPr>
          <p:nvPr>
            <p:ph type="ftr" sz="quarter" idx="11"/>
          </p:nvPr>
        </p:nvSpPr>
        <p:spPr/>
        <p:txBody>
          <a:bodyPr/>
          <a:lstStyle/>
          <a:p>
            <a:pPr>
              <a:defRPr/>
            </a:pPr>
            <a:r>
              <a:rPr lang="en-US" smtClean="0">
                <a:solidFill>
                  <a:srgbClr val="FFFFFF"/>
                </a:solidFill>
              </a:rPr>
              <a:t>Pondezedd@gmail.com                                              presents End Time events</a:t>
            </a:r>
            <a:endParaRPr lang="en-US" dirty="0">
              <a:solidFill>
                <a:srgbClr val="FFFFFF"/>
              </a:solidFill>
            </a:endParaRPr>
          </a:p>
        </p:txBody>
      </p:sp>
      <p:sp>
        <p:nvSpPr>
          <p:cNvPr id="4" name="Slide Number Placeholder 3"/>
          <p:cNvSpPr>
            <a:spLocks noGrp="1"/>
          </p:cNvSpPr>
          <p:nvPr>
            <p:ph type="sldNum" sz="quarter" idx="12"/>
          </p:nvPr>
        </p:nvSpPr>
        <p:spPr/>
        <p:txBody>
          <a:bodyPr/>
          <a:lstStyle/>
          <a:p>
            <a:fld id="{FCC252A5-F5B7-48BA-A98A-CF9607D1E102}" type="slidenum">
              <a:rPr lang="en-US" smtClean="0">
                <a:solidFill>
                  <a:srgbClr val="FFFFFF"/>
                </a:solidFill>
              </a:rPr>
              <a:pPr/>
              <a:t>33</a:t>
            </a:fld>
            <a:endParaRPr lang="en-US" dirty="0">
              <a:solidFill>
                <a:srgbClr val="FFFFFF"/>
              </a:solidFill>
            </a:endParaRPr>
          </a:p>
        </p:txBody>
      </p:sp>
      <p:sp>
        <p:nvSpPr>
          <p:cNvPr id="5" name="Rectangle 4"/>
          <p:cNvSpPr/>
          <p:nvPr/>
        </p:nvSpPr>
        <p:spPr>
          <a:xfrm>
            <a:off x="154547" y="2690336"/>
            <a:ext cx="11887200" cy="2708434"/>
          </a:xfrm>
          <a:prstGeom prst="rect">
            <a:avLst/>
          </a:prstGeom>
        </p:spPr>
        <p:txBody>
          <a:bodyPr wrap="square">
            <a:spAutoFit/>
          </a:bodyPr>
          <a:lstStyle/>
          <a:p>
            <a:pPr algn="just"/>
            <a:r>
              <a:rPr lang="en-US" sz="3400" dirty="0">
                <a:solidFill>
                  <a:srgbClr val="FFFFFF"/>
                </a:solidFill>
              </a:rPr>
              <a:t>In every school established the most simple theory of theology should be taught. In this theory</a:t>
            </a:r>
            <a:r>
              <a:rPr lang="en-US" sz="3400" b="1" u="sng" dirty="0">
                <a:solidFill>
                  <a:srgbClr val="FFFF00"/>
                </a:solidFill>
              </a:rPr>
              <a:t>, the atonement of Christ should be the great substance, the central truth</a:t>
            </a:r>
            <a:r>
              <a:rPr lang="en-US" sz="3400" dirty="0">
                <a:solidFill>
                  <a:srgbClr val="FFFFFF"/>
                </a:solidFill>
              </a:rPr>
              <a:t>. The </a:t>
            </a:r>
            <a:r>
              <a:rPr lang="en-US" sz="3400" b="1" u="sng" dirty="0">
                <a:solidFill>
                  <a:srgbClr val="00B0F0"/>
                </a:solidFill>
              </a:rPr>
              <a:t>wonderful theme of redemption should be presented to the students</a:t>
            </a:r>
            <a:r>
              <a:rPr lang="en-US" sz="3400" dirty="0">
                <a:solidFill>
                  <a:srgbClr val="FFFFFF"/>
                </a:solidFill>
              </a:rPr>
              <a:t>.--Manuscript 156, 1898</a:t>
            </a:r>
          </a:p>
        </p:txBody>
      </p:sp>
    </p:spTree>
    <p:extLst>
      <p:ext uri="{BB962C8B-B14F-4D97-AF65-F5344CB8AC3E}">
        <p14:creationId xmlns:p14="http://schemas.microsoft.com/office/powerpoint/2010/main" val="16771562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NO TRIFFLING</a:t>
            </a:r>
            <a:endParaRPr lang="en-US" b="1" u="sng" dirty="0"/>
          </a:p>
        </p:txBody>
      </p:sp>
      <p:sp>
        <p:nvSpPr>
          <p:cNvPr id="3" name="Footer Placeholder 2"/>
          <p:cNvSpPr>
            <a:spLocks noGrp="1"/>
          </p:cNvSpPr>
          <p:nvPr>
            <p:ph type="ftr" sz="quarter" idx="11"/>
          </p:nvPr>
        </p:nvSpPr>
        <p:spPr/>
        <p:txBody>
          <a:bodyPr/>
          <a:lstStyle/>
          <a:p>
            <a:pPr>
              <a:defRPr/>
            </a:pPr>
            <a:r>
              <a:rPr lang="en-US" smtClean="0">
                <a:solidFill>
                  <a:srgbClr val="FFFFFF"/>
                </a:solidFill>
              </a:rPr>
              <a:t>Pondezedd@gmail.com                                              presents End Time events</a:t>
            </a:r>
            <a:endParaRPr lang="en-US" dirty="0">
              <a:solidFill>
                <a:srgbClr val="FFFFFF"/>
              </a:solidFill>
            </a:endParaRPr>
          </a:p>
        </p:txBody>
      </p:sp>
      <p:sp>
        <p:nvSpPr>
          <p:cNvPr id="4" name="Slide Number Placeholder 3"/>
          <p:cNvSpPr>
            <a:spLocks noGrp="1"/>
          </p:cNvSpPr>
          <p:nvPr>
            <p:ph type="sldNum" sz="quarter" idx="12"/>
          </p:nvPr>
        </p:nvSpPr>
        <p:spPr/>
        <p:txBody>
          <a:bodyPr/>
          <a:lstStyle/>
          <a:p>
            <a:fld id="{FCC252A5-F5B7-48BA-A98A-CF9607D1E102}" type="slidenum">
              <a:rPr lang="en-US" smtClean="0">
                <a:solidFill>
                  <a:srgbClr val="FFFFFF"/>
                </a:solidFill>
              </a:rPr>
              <a:pPr/>
              <a:t>34</a:t>
            </a:fld>
            <a:endParaRPr lang="en-US" dirty="0">
              <a:solidFill>
                <a:srgbClr val="FFFFFF"/>
              </a:solidFill>
            </a:endParaRPr>
          </a:p>
        </p:txBody>
      </p:sp>
      <p:sp>
        <p:nvSpPr>
          <p:cNvPr id="5" name="Rectangle 4"/>
          <p:cNvSpPr/>
          <p:nvPr/>
        </p:nvSpPr>
        <p:spPr>
          <a:xfrm>
            <a:off x="103061" y="1633879"/>
            <a:ext cx="11912959" cy="4093428"/>
          </a:xfrm>
          <a:prstGeom prst="rect">
            <a:avLst/>
          </a:prstGeom>
        </p:spPr>
        <p:txBody>
          <a:bodyPr wrap="square">
            <a:spAutoFit/>
          </a:bodyPr>
          <a:lstStyle/>
          <a:p>
            <a:pPr algn="just"/>
            <a:r>
              <a:rPr lang="en-US" sz="2600" dirty="0">
                <a:solidFill>
                  <a:srgbClr val="FFFFFF"/>
                </a:solidFill>
              </a:rPr>
              <a:t> </a:t>
            </a:r>
            <a:r>
              <a:rPr lang="en-US" sz="2600" b="1" u="sng" dirty="0">
                <a:solidFill>
                  <a:srgbClr val="FF0000"/>
                </a:solidFill>
              </a:rPr>
              <a:t>In this lower school of earth we are to learn the lessons that will prepare us to enter the higher school, where our education will continue under the personal instruction of Christ</a:t>
            </a:r>
            <a:r>
              <a:rPr lang="en-US" sz="2600" dirty="0">
                <a:solidFill>
                  <a:srgbClr val="FFFFFF"/>
                </a:solidFill>
              </a:rPr>
              <a:t>. Then he will open to us the meaning of his word. Shall we not, in </a:t>
            </a:r>
            <a:r>
              <a:rPr lang="en-US" sz="2600" b="1" u="sng" dirty="0">
                <a:solidFill>
                  <a:srgbClr val="FF0000"/>
                </a:solidFill>
              </a:rPr>
              <a:t>the few days of probation remaining to us, act like men and women who are seeking for life in the kingdom of God</a:t>
            </a:r>
            <a:r>
              <a:rPr lang="en-US" sz="2600" dirty="0">
                <a:solidFill>
                  <a:srgbClr val="FFFFFF"/>
                </a:solidFill>
              </a:rPr>
              <a:t>, even an eternity of bliss? We can not afford to miss the privilege of seeing Christ face to face, and of hearing from his lips the story of redemption. </a:t>
            </a:r>
            <a:r>
              <a:rPr lang="en-US" sz="2600" b="1" u="sng" dirty="0">
                <a:solidFill>
                  <a:srgbClr val="FFFF00"/>
                </a:solidFill>
              </a:rPr>
              <a:t>Shall we put our whole souls into the work of preparing for admission into the higher school, or shall we trifle away the gracious opportunity, wasting the months and years so rapidly passing into eternity?</a:t>
            </a:r>
          </a:p>
        </p:txBody>
      </p:sp>
    </p:spTree>
    <p:extLst>
      <p:ext uri="{BB962C8B-B14F-4D97-AF65-F5344CB8AC3E}">
        <p14:creationId xmlns:p14="http://schemas.microsoft.com/office/powerpoint/2010/main" val="6384875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30" y="1"/>
            <a:ext cx="10749567" cy="811368"/>
          </a:xfrm>
        </p:spPr>
        <p:txBody>
          <a:bodyPr/>
          <a:lstStyle/>
          <a:p>
            <a:r>
              <a:rPr lang="en-US" b="1" u="sng" dirty="0" smtClean="0">
                <a:solidFill>
                  <a:srgbClr val="FF0000"/>
                </a:solidFill>
              </a:rPr>
              <a:t>EDUCATION AND PROBATION</a:t>
            </a:r>
            <a:endParaRPr lang="en-US" b="1" u="sng" dirty="0">
              <a:solidFill>
                <a:srgbClr val="FF0000"/>
              </a:solidFill>
            </a:endParaRPr>
          </a:p>
        </p:txBody>
      </p:sp>
      <p:sp>
        <p:nvSpPr>
          <p:cNvPr id="3" name="Footer Placeholder 2"/>
          <p:cNvSpPr>
            <a:spLocks noGrp="1"/>
          </p:cNvSpPr>
          <p:nvPr>
            <p:ph type="ftr" sz="quarter" idx="11"/>
          </p:nvPr>
        </p:nvSpPr>
        <p:spPr/>
        <p:txBody>
          <a:bodyPr/>
          <a:lstStyle/>
          <a:p>
            <a:pPr>
              <a:defRPr/>
            </a:pPr>
            <a:r>
              <a:rPr lang="en-US" smtClean="0">
                <a:solidFill>
                  <a:srgbClr val="FFFFFF"/>
                </a:solidFill>
              </a:rPr>
              <a:t>Pondezedd@gmail.com                                              presents End Time events</a:t>
            </a:r>
            <a:endParaRPr lang="en-US" dirty="0">
              <a:solidFill>
                <a:srgbClr val="FFFFFF"/>
              </a:solidFill>
            </a:endParaRPr>
          </a:p>
        </p:txBody>
      </p:sp>
      <p:sp>
        <p:nvSpPr>
          <p:cNvPr id="4" name="Slide Number Placeholder 3"/>
          <p:cNvSpPr>
            <a:spLocks noGrp="1"/>
          </p:cNvSpPr>
          <p:nvPr>
            <p:ph type="sldNum" sz="quarter" idx="12"/>
          </p:nvPr>
        </p:nvSpPr>
        <p:spPr/>
        <p:txBody>
          <a:bodyPr/>
          <a:lstStyle/>
          <a:p>
            <a:fld id="{FCC252A5-F5B7-48BA-A98A-CF9607D1E102}" type="slidenum">
              <a:rPr lang="en-US" smtClean="0">
                <a:solidFill>
                  <a:srgbClr val="FFFFFF"/>
                </a:solidFill>
              </a:rPr>
              <a:pPr/>
              <a:t>35</a:t>
            </a:fld>
            <a:endParaRPr lang="en-US" dirty="0">
              <a:solidFill>
                <a:srgbClr val="FFFFFF"/>
              </a:solidFill>
            </a:endParaRPr>
          </a:p>
        </p:txBody>
      </p:sp>
      <p:sp>
        <p:nvSpPr>
          <p:cNvPr id="5" name="Rectangle 4"/>
          <p:cNvSpPr/>
          <p:nvPr/>
        </p:nvSpPr>
        <p:spPr>
          <a:xfrm>
            <a:off x="0" y="811369"/>
            <a:ext cx="12067504" cy="5693866"/>
          </a:xfrm>
          <a:prstGeom prst="rect">
            <a:avLst/>
          </a:prstGeom>
        </p:spPr>
        <p:txBody>
          <a:bodyPr wrap="square">
            <a:spAutoFit/>
          </a:bodyPr>
          <a:lstStyle/>
          <a:p>
            <a:pPr algn="just"/>
            <a:r>
              <a:rPr lang="en-US" dirty="0">
                <a:solidFill>
                  <a:srgbClr val="FFFFFF"/>
                </a:solidFill>
              </a:rPr>
              <a:t> </a:t>
            </a:r>
            <a:r>
              <a:rPr lang="en-US" sz="2600" dirty="0">
                <a:solidFill>
                  <a:srgbClr val="FFFFFF"/>
                </a:solidFill>
              </a:rPr>
              <a:t>We would not depreciate education in the least, but would counsel that it be carried forward with </a:t>
            </a:r>
            <a:r>
              <a:rPr lang="en-US" sz="2600" b="1" u="sng" dirty="0">
                <a:solidFill>
                  <a:srgbClr val="FF0000"/>
                </a:solidFill>
              </a:rPr>
              <a:t>a full sense of the shortness of time, and the great work that is to be accomplished before the coming of Christ</a:t>
            </a:r>
            <a:r>
              <a:rPr lang="en-US" sz="2600" dirty="0">
                <a:solidFill>
                  <a:srgbClr val="FFFFFF"/>
                </a:solidFill>
              </a:rPr>
              <a:t>. We would not have the students receive the idea that they </a:t>
            </a:r>
            <a:r>
              <a:rPr lang="en-US" sz="2600" dirty="0" smtClean="0">
                <a:solidFill>
                  <a:srgbClr val="FFFFFF"/>
                </a:solidFill>
              </a:rPr>
              <a:t>can </a:t>
            </a:r>
            <a:r>
              <a:rPr lang="en-US" sz="2600" dirty="0">
                <a:solidFill>
                  <a:srgbClr val="FFFFFF"/>
                </a:solidFill>
              </a:rPr>
              <a:t>spend many years in acquiring an education</a:t>
            </a:r>
            <a:r>
              <a:rPr lang="en-US" sz="2600" b="1" u="sng" dirty="0">
                <a:solidFill>
                  <a:srgbClr val="FF0000"/>
                </a:solidFill>
              </a:rPr>
              <a:t>. Let them use the education that they can acquire in a reasonable length of time, in carrying forward the work of God. Our </a:t>
            </a:r>
            <a:r>
              <a:rPr lang="en-US" sz="2600" b="1" u="sng" dirty="0" err="1">
                <a:solidFill>
                  <a:srgbClr val="FF0000"/>
                </a:solidFill>
              </a:rPr>
              <a:t>Saviour</a:t>
            </a:r>
            <a:r>
              <a:rPr lang="en-US" sz="2600" b="1" u="sng" dirty="0">
                <a:solidFill>
                  <a:srgbClr val="FF0000"/>
                </a:solidFill>
              </a:rPr>
              <a:t> is in the sanctuary pleading in our behalf.</a:t>
            </a:r>
            <a:r>
              <a:rPr lang="en-US" sz="2600" dirty="0">
                <a:solidFill>
                  <a:srgbClr val="FFFFFF"/>
                </a:solidFill>
              </a:rPr>
              <a:t> He is our interceding High Priest, making an atoning sacrifice for us, pleading in our behalf the efficacy of His blood. </a:t>
            </a:r>
            <a:r>
              <a:rPr lang="en-US" sz="2600" b="1" u="sng" dirty="0">
                <a:solidFill>
                  <a:srgbClr val="FF0000"/>
                </a:solidFill>
              </a:rPr>
              <a:t>Parents should seek to represent this </a:t>
            </a:r>
            <a:r>
              <a:rPr lang="en-US" sz="2600" b="1" u="sng" dirty="0" err="1">
                <a:solidFill>
                  <a:srgbClr val="FF0000"/>
                </a:solidFill>
              </a:rPr>
              <a:t>Saviour</a:t>
            </a:r>
            <a:r>
              <a:rPr lang="en-US" sz="2600" b="1" u="sng" dirty="0">
                <a:solidFill>
                  <a:srgbClr val="FF0000"/>
                </a:solidFill>
              </a:rPr>
              <a:t> to their children to establish in their minds the plan of salvation</a:t>
            </a:r>
            <a:r>
              <a:rPr lang="en-US" sz="2600" dirty="0">
                <a:solidFill>
                  <a:srgbClr val="FFFFFF"/>
                </a:solidFill>
              </a:rPr>
              <a:t>, how that because of transgression of the law of God, Christ became our sin-bearer. The fact that the only-begotten Son of God gave His life because of man's transgression, to satisfy justice and to vindicate the honor of God's law, should be constantly kept before the minds of children and youth. </a:t>
            </a:r>
            <a:r>
              <a:rPr lang="en-US" sz="2600" dirty="0" smtClean="0">
                <a:solidFill>
                  <a:srgbClr val="FFFFFF"/>
                </a:solidFill>
              </a:rPr>
              <a:t>(FE 370,371)</a:t>
            </a:r>
            <a:endParaRPr lang="en-US" sz="2600" dirty="0">
              <a:solidFill>
                <a:srgbClr val="FFFFFF"/>
              </a:solidFill>
            </a:endParaRPr>
          </a:p>
        </p:txBody>
      </p:sp>
    </p:spTree>
    <p:extLst>
      <p:ext uri="{BB962C8B-B14F-4D97-AF65-F5344CB8AC3E}">
        <p14:creationId xmlns:p14="http://schemas.microsoft.com/office/powerpoint/2010/main" val="3221036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solidFill>
                  <a:srgbClr val="FFFFFF"/>
                </a:solidFill>
              </a:rPr>
              <a:t>Pondezedd@gmail.com                                              presents End Time events</a:t>
            </a:r>
            <a:endParaRPr lang="en-US" dirty="0">
              <a:solidFill>
                <a:srgbClr val="FFFFFF"/>
              </a:solidFill>
            </a:endParaRPr>
          </a:p>
        </p:txBody>
      </p:sp>
      <p:sp>
        <p:nvSpPr>
          <p:cNvPr id="3" name="Slide Number Placeholder 2"/>
          <p:cNvSpPr>
            <a:spLocks noGrp="1"/>
          </p:cNvSpPr>
          <p:nvPr>
            <p:ph type="sldNum" sz="quarter" idx="12"/>
          </p:nvPr>
        </p:nvSpPr>
        <p:spPr/>
        <p:txBody>
          <a:bodyPr/>
          <a:lstStyle/>
          <a:p>
            <a:fld id="{586AD962-FC2C-4284-A6AF-26C0E2B67978}" type="slidenum">
              <a:rPr lang="en-US" smtClean="0">
                <a:solidFill>
                  <a:srgbClr val="FFFFFF"/>
                </a:solidFill>
              </a:rPr>
              <a:pPr/>
              <a:t>36</a:t>
            </a:fld>
            <a:endParaRPr lang="en-US" dirty="0">
              <a:solidFill>
                <a:srgbClr val="FFFFFF"/>
              </a:solidFill>
            </a:endParaRPr>
          </a:p>
        </p:txBody>
      </p:sp>
      <p:sp>
        <p:nvSpPr>
          <p:cNvPr id="4" name="Rectangle 3"/>
          <p:cNvSpPr/>
          <p:nvPr/>
        </p:nvSpPr>
        <p:spPr>
          <a:xfrm>
            <a:off x="261873" y="46"/>
            <a:ext cx="11668259" cy="4524315"/>
          </a:xfrm>
          <a:prstGeom prst="rect">
            <a:avLst/>
          </a:prstGeom>
        </p:spPr>
        <p:txBody>
          <a:bodyPr wrap="square">
            <a:spAutoFit/>
          </a:bodyPr>
          <a:lstStyle/>
          <a:p>
            <a:pPr algn="just"/>
            <a:r>
              <a:rPr lang="en-US" dirty="0">
                <a:solidFill>
                  <a:srgbClr val="FFFFFF"/>
                </a:solidFill>
              </a:rPr>
              <a:t> </a:t>
            </a:r>
            <a:r>
              <a:rPr lang="en-US" sz="2400" dirty="0">
                <a:solidFill>
                  <a:srgbClr val="FFFFFF"/>
                </a:solidFill>
              </a:rPr>
              <a:t>Many think that they must consult commentaries on the Scriptures in order to understand the meaning of the word of God, and we would not take the position that commentaries should not be studied; but it will take much discernment to discover the truth of God under the mass of the words of men. How little has been done by the church as a body professing to believe the Bible, to gather up the scattered jewels of God's word into one perfect chain of truth? The jewels of truth do not lie upon the surface, as many suppose. The master mind in the confederacy of evil is ever at work to keep the truth out of sight, and to bring into full view the opinions of great men. </a:t>
            </a:r>
            <a:r>
              <a:rPr lang="en-US" sz="2400" b="1" u="sng" dirty="0">
                <a:solidFill>
                  <a:srgbClr val="FFC000"/>
                </a:solidFill>
              </a:rPr>
              <a:t>The enemy is doing all in his power to obscure heaven's light through educational processes; for he does not mean that men shall hear the voice of the Lord, saying, "This is the way, walk ye in it." </a:t>
            </a:r>
            <a:r>
              <a:rPr lang="en-US" sz="2400" dirty="0">
                <a:solidFill>
                  <a:srgbClr val="FFFFFF"/>
                </a:solidFill>
              </a:rPr>
              <a:t>[Isaiah 30:21.] </a:t>
            </a:r>
            <a:r>
              <a:rPr lang="en-US" sz="2400" dirty="0" smtClean="0">
                <a:solidFill>
                  <a:srgbClr val="FFFFFF"/>
                </a:solidFill>
              </a:rPr>
              <a:t>{</a:t>
            </a:r>
            <a:r>
              <a:rPr lang="en-US" sz="2400" dirty="0">
                <a:solidFill>
                  <a:srgbClr val="FFFFFF"/>
                </a:solidFill>
              </a:rPr>
              <a:t>CE 85.2} </a:t>
            </a:r>
          </a:p>
        </p:txBody>
      </p:sp>
    </p:spTree>
    <p:extLst>
      <p:ext uri="{BB962C8B-B14F-4D97-AF65-F5344CB8AC3E}">
        <p14:creationId xmlns:p14="http://schemas.microsoft.com/office/powerpoint/2010/main" val="3029713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FF00"/>
                </a:solidFill>
              </a:rPr>
              <a:t>SHAKING</a:t>
            </a:r>
            <a:endParaRPr lang="en-US" b="1" u="sng" dirty="0">
              <a:solidFill>
                <a:srgbClr val="FFFF00"/>
              </a:solidFill>
            </a:endParaRPr>
          </a:p>
        </p:txBody>
      </p:sp>
      <p:sp>
        <p:nvSpPr>
          <p:cNvPr id="3" name="Footer Placeholder 2"/>
          <p:cNvSpPr>
            <a:spLocks noGrp="1"/>
          </p:cNvSpPr>
          <p:nvPr>
            <p:ph type="ftr" sz="quarter" idx="11"/>
          </p:nvPr>
        </p:nvSpPr>
        <p:spPr/>
        <p:txBody>
          <a:bodyPr/>
          <a:lstStyle/>
          <a:p>
            <a:pPr>
              <a:defRPr/>
            </a:pPr>
            <a:r>
              <a:rPr lang="en-US" smtClean="0">
                <a:solidFill>
                  <a:srgbClr val="FFFFFF"/>
                </a:solidFill>
              </a:rPr>
              <a:t>Pondezedd@gmail.com                                              presents End Time events</a:t>
            </a:r>
            <a:endParaRPr lang="en-US" dirty="0">
              <a:solidFill>
                <a:srgbClr val="FFFFFF"/>
              </a:solidFill>
            </a:endParaRPr>
          </a:p>
        </p:txBody>
      </p:sp>
      <p:sp>
        <p:nvSpPr>
          <p:cNvPr id="4" name="Slide Number Placeholder 3"/>
          <p:cNvSpPr>
            <a:spLocks noGrp="1"/>
          </p:cNvSpPr>
          <p:nvPr>
            <p:ph type="sldNum" sz="quarter" idx="12"/>
          </p:nvPr>
        </p:nvSpPr>
        <p:spPr/>
        <p:txBody>
          <a:bodyPr/>
          <a:lstStyle/>
          <a:p>
            <a:fld id="{FCC252A5-F5B7-48BA-A98A-CF9607D1E102}" type="slidenum">
              <a:rPr lang="en-US" smtClean="0">
                <a:solidFill>
                  <a:srgbClr val="FFFFFF"/>
                </a:solidFill>
              </a:rPr>
              <a:pPr/>
              <a:t>37</a:t>
            </a:fld>
            <a:endParaRPr lang="en-US" dirty="0">
              <a:solidFill>
                <a:srgbClr val="FFFFFF"/>
              </a:solidFill>
            </a:endParaRPr>
          </a:p>
        </p:txBody>
      </p:sp>
      <p:sp>
        <p:nvSpPr>
          <p:cNvPr id="5" name="Rectangle 4"/>
          <p:cNvSpPr/>
          <p:nvPr/>
        </p:nvSpPr>
        <p:spPr>
          <a:xfrm>
            <a:off x="1" y="1751533"/>
            <a:ext cx="12192000" cy="3631763"/>
          </a:xfrm>
          <a:prstGeom prst="rect">
            <a:avLst/>
          </a:prstGeom>
        </p:spPr>
        <p:txBody>
          <a:bodyPr wrap="square">
            <a:spAutoFit/>
          </a:bodyPr>
          <a:lstStyle/>
          <a:p>
            <a:pPr algn="just"/>
            <a:r>
              <a:rPr lang="en-US" dirty="0">
                <a:solidFill>
                  <a:srgbClr val="FFFFFF"/>
                </a:solidFill>
              </a:rPr>
              <a:t> </a:t>
            </a:r>
            <a:r>
              <a:rPr lang="en-US" sz="2300" b="1" u="sng" dirty="0">
                <a:solidFill>
                  <a:srgbClr val="FFFF00"/>
                </a:solidFill>
              </a:rPr>
              <a:t>As the storm approaches, a large class who have professed faith in the third angel's message, but have not been sanctified through obedience to the truth, abandon their position, and join the ranks of the opposition</a:t>
            </a:r>
            <a:r>
              <a:rPr lang="en-US" sz="2300" dirty="0">
                <a:solidFill>
                  <a:srgbClr val="FFFFFF"/>
                </a:solidFill>
              </a:rPr>
              <a:t>. By uniting with the world and partaking of its spirit, they have come to view matters in nearly the same light; and when the test is brought, </a:t>
            </a:r>
            <a:r>
              <a:rPr lang="en-US" sz="2300" b="1" u="sng" dirty="0">
                <a:solidFill>
                  <a:srgbClr val="FF0000"/>
                </a:solidFill>
              </a:rPr>
              <a:t>they are prepared to choose the easy, popular side</a:t>
            </a:r>
            <a:r>
              <a:rPr lang="en-US" sz="2300" dirty="0">
                <a:solidFill>
                  <a:srgbClr val="FFFFFF"/>
                </a:solidFill>
              </a:rPr>
              <a:t>. Men of talent and pleasing address, who once rejoiced in the truth, employ their powers to deceive and mislead souls. They become the most bitter enemies of their former brethren. When Sabbath-keepers are brought before the courts to answer for their faith, these apostates are the most efficient agents of Satan to misrepresent and accuse them, and by false reports and insinuations to stir up the rulers against them.  {GC88 608.1} </a:t>
            </a:r>
          </a:p>
        </p:txBody>
      </p:sp>
    </p:spTree>
    <p:extLst>
      <p:ext uri="{BB962C8B-B14F-4D97-AF65-F5344CB8AC3E}">
        <p14:creationId xmlns:p14="http://schemas.microsoft.com/office/powerpoint/2010/main" val="17110905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77813"/>
            <a:ext cx="10801083" cy="1035832"/>
          </a:xfrm>
        </p:spPr>
        <p:txBody>
          <a:bodyPr/>
          <a:lstStyle/>
          <a:p>
            <a:r>
              <a:rPr lang="en-US" b="1" u="sng" dirty="0" smtClean="0"/>
              <a:t>UNIVERSITIES:GATES OF HELL</a:t>
            </a:r>
            <a:endParaRPr lang="en-US" b="1" u="sng" dirty="0"/>
          </a:p>
        </p:txBody>
      </p:sp>
      <p:sp>
        <p:nvSpPr>
          <p:cNvPr id="3" name="Footer Placeholder 2"/>
          <p:cNvSpPr>
            <a:spLocks noGrp="1"/>
          </p:cNvSpPr>
          <p:nvPr>
            <p:ph type="ftr" sz="quarter" idx="11"/>
          </p:nvPr>
        </p:nvSpPr>
        <p:spPr/>
        <p:txBody>
          <a:bodyPr/>
          <a:lstStyle/>
          <a:p>
            <a:pPr>
              <a:defRPr/>
            </a:pPr>
            <a:r>
              <a:rPr lang="en-US" smtClean="0">
                <a:solidFill>
                  <a:srgbClr val="FFFFFF"/>
                </a:solidFill>
              </a:rPr>
              <a:t>Pondezedd@gmail.com                                              presents End Time events</a:t>
            </a:r>
            <a:endParaRPr lang="en-US" dirty="0">
              <a:solidFill>
                <a:srgbClr val="FFFFFF"/>
              </a:solidFill>
            </a:endParaRPr>
          </a:p>
        </p:txBody>
      </p:sp>
      <p:sp>
        <p:nvSpPr>
          <p:cNvPr id="4" name="Slide Number Placeholder 3"/>
          <p:cNvSpPr>
            <a:spLocks noGrp="1"/>
          </p:cNvSpPr>
          <p:nvPr>
            <p:ph type="sldNum" sz="quarter" idx="12"/>
          </p:nvPr>
        </p:nvSpPr>
        <p:spPr/>
        <p:txBody>
          <a:bodyPr/>
          <a:lstStyle/>
          <a:p>
            <a:fld id="{FCC252A5-F5B7-48BA-A98A-CF9607D1E102}" type="slidenum">
              <a:rPr lang="en-US" smtClean="0">
                <a:solidFill>
                  <a:srgbClr val="FFFFFF"/>
                </a:solidFill>
              </a:rPr>
              <a:pPr/>
              <a:t>38</a:t>
            </a:fld>
            <a:endParaRPr lang="en-US" dirty="0">
              <a:solidFill>
                <a:srgbClr val="FFFFFF"/>
              </a:solidFill>
            </a:endParaRPr>
          </a:p>
        </p:txBody>
      </p:sp>
      <p:sp>
        <p:nvSpPr>
          <p:cNvPr id="5" name="Rectangle 4"/>
          <p:cNvSpPr/>
          <p:nvPr/>
        </p:nvSpPr>
        <p:spPr>
          <a:xfrm>
            <a:off x="141671" y="1582345"/>
            <a:ext cx="12050332" cy="3600986"/>
          </a:xfrm>
          <a:prstGeom prst="rect">
            <a:avLst/>
          </a:prstGeom>
        </p:spPr>
        <p:txBody>
          <a:bodyPr wrap="square">
            <a:spAutoFit/>
          </a:bodyPr>
          <a:lstStyle/>
          <a:p>
            <a:pPr algn="just"/>
            <a:r>
              <a:rPr lang="en-US" sz="3000" dirty="0">
                <a:solidFill>
                  <a:srgbClr val="FFFFFF"/>
                </a:solidFill>
              </a:rPr>
              <a:t>He </a:t>
            </a:r>
            <a:r>
              <a:rPr lang="en-US" sz="3000" dirty="0" smtClean="0">
                <a:solidFill>
                  <a:srgbClr val="FFFFFF"/>
                </a:solidFill>
              </a:rPr>
              <a:t>(LUTHER) wrote </a:t>
            </a:r>
            <a:r>
              <a:rPr lang="en-US" sz="3000" dirty="0">
                <a:solidFill>
                  <a:srgbClr val="FFFFFF"/>
                </a:solidFill>
              </a:rPr>
              <a:t>thus of the universities: “I fear much that the universities will be found to be </a:t>
            </a:r>
            <a:r>
              <a:rPr lang="en-US" sz="3000" b="1" u="sng" dirty="0">
                <a:solidFill>
                  <a:srgbClr val="FFFF00"/>
                </a:solidFill>
              </a:rPr>
              <a:t>great gates leading down to hell,</a:t>
            </a:r>
            <a:r>
              <a:rPr lang="en-US" sz="3000" dirty="0">
                <a:solidFill>
                  <a:srgbClr val="FFFFFF"/>
                </a:solidFill>
              </a:rPr>
              <a:t> unless they take diligent care to explain the Holy Scriptures, and to engrave them in the hearts of our youth. </a:t>
            </a:r>
            <a:r>
              <a:rPr lang="en-US" sz="3000" b="1" u="sng" dirty="0">
                <a:solidFill>
                  <a:srgbClr val="FFFF00"/>
                </a:solidFill>
              </a:rPr>
              <a:t>I advise no one to place his child where the Holy Scriptures are not regarded as the rule of life. </a:t>
            </a:r>
            <a:r>
              <a:rPr lang="en-US" sz="3000" b="1" u="sng" dirty="0">
                <a:solidFill>
                  <a:srgbClr val="FF0000"/>
                </a:solidFill>
              </a:rPr>
              <a:t>Every</a:t>
            </a:r>
            <a:r>
              <a:rPr lang="en-US" sz="3000" dirty="0">
                <a:solidFill>
                  <a:srgbClr val="FFFFFF"/>
                </a:solidFill>
              </a:rPr>
              <a:t> institution where the Word of God is not diligently studied, must become corrupt.”  {GC88 140.4} </a:t>
            </a:r>
          </a:p>
          <a:p>
            <a:r>
              <a:rPr lang="en-US" dirty="0">
                <a:solidFill>
                  <a:srgbClr val="FFFFFF"/>
                </a:solidFill>
              </a:rPr>
              <a:t>     </a:t>
            </a:r>
          </a:p>
        </p:txBody>
      </p:sp>
    </p:spTree>
    <p:extLst>
      <p:ext uri="{BB962C8B-B14F-4D97-AF65-F5344CB8AC3E}">
        <p14:creationId xmlns:p14="http://schemas.microsoft.com/office/powerpoint/2010/main" val="5462673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solidFill>
                  <a:srgbClr val="FFFFFF"/>
                </a:solidFill>
              </a:rPr>
              <a:t>Pondezedd@gmail.com                                              presents End Time events</a:t>
            </a:r>
            <a:endParaRPr lang="en-US" dirty="0">
              <a:solidFill>
                <a:srgbClr val="FFFFFF"/>
              </a:solidFill>
            </a:endParaRPr>
          </a:p>
        </p:txBody>
      </p:sp>
      <p:sp>
        <p:nvSpPr>
          <p:cNvPr id="3" name="Slide Number Placeholder 2"/>
          <p:cNvSpPr>
            <a:spLocks noGrp="1"/>
          </p:cNvSpPr>
          <p:nvPr>
            <p:ph type="sldNum" sz="quarter" idx="12"/>
          </p:nvPr>
        </p:nvSpPr>
        <p:spPr/>
        <p:txBody>
          <a:bodyPr/>
          <a:lstStyle/>
          <a:p>
            <a:fld id="{586AD962-FC2C-4284-A6AF-26C0E2B67978}" type="slidenum">
              <a:rPr lang="en-US" smtClean="0">
                <a:solidFill>
                  <a:srgbClr val="FFFFFF"/>
                </a:solidFill>
              </a:rPr>
              <a:pPr/>
              <a:t>39</a:t>
            </a:fld>
            <a:endParaRPr lang="en-US" dirty="0">
              <a:solidFill>
                <a:srgbClr val="FFFFFF"/>
              </a:solidFill>
            </a:endParaRPr>
          </a:p>
        </p:txBody>
      </p:sp>
      <p:sp>
        <p:nvSpPr>
          <p:cNvPr id="4" name="Rectangle 3"/>
          <p:cNvSpPr/>
          <p:nvPr/>
        </p:nvSpPr>
        <p:spPr>
          <a:xfrm>
            <a:off x="193213" y="218947"/>
            <a:ext cx="11900079" cy="5755422"/>
          </a:xfrm>
          <a:prstGeom prst="rect">
            <a:avLst/>
          </a:prstGeom>
        </p:spPr>
        <p:txBody>
          <a:bodyPr wrap="square">
            <a:spAutoFit/>
          </a:bodyPr>
          <a:lstStyle/>
          <a:p>
            <a:pPr algn="just"/>
            <a:r>
              <a:rPr lang="en-US" sz="2500" dirty="0" smtClean="0">
                <a:solidFill>
                  <a:srgbClr val="FFFFFF"/>
                </a:solidFill>
                <a:latin typeface="Cambria" panose="02040503050406030204" pitchFamily="18" charset="0"/>
              </a:rPr>
              <a:t> </a:t>
            </a:r>
            <a:r>
              <a:rPr lang="en-US" sz="2500" dirty="0">
                <a:solidFill>
                  <a:srgbClr val="FFFFFF"/>
                </a:solidFill>
                <a:latin typeface="Cambria" panose="02040503050406030204" pitchFamily="18" charset="0"/>
              </a:rPr>
              <a:t>That which had been shown me as a place where the suffering sick among us could be helped was one where sacrifice, hospitality, faith, and piety should be the ruling principles. But when unqualified calls were made for</a:t>
            </a:r>
            <a:r>
              <a:rPr lang="en-US" sz="2500" b="1" i="1" u="sng" dirty="0">
                <a:solidFill>
                  <a:srgbClr val="FF0000"/>
                </a:solidFill>
                <a:latin typeface="Cambria" panose="02040503050406030204" pitchFamily="18" charset="0"/>
              </a:rPr>
              <a:t> large sums of money</a:t>
            </a:r>
            <a:r>
              <a:rPr lang="en-US" sz="2500" dirty="0">
                <a:solidFill>
                  <a:srgbClr val="FFFFFF"/>
                </a:solidFill>
                <a:latin typeface="Cambria" panose="02040503050406030204" pitchFamily="18" charset="0"/>
              </a:rPr>
              <a:t>, with the statement that stock taken would pay large per cent; when the brethren who occupied </a:t>
            </a:r>
            <a:r>
              <a:rPr lang="en-US" sz="2500" dirty="0" smtClean="0">
                <a:solidFill>
                  <a:srgbClr val="FFFFFF"/>
                </a:solidFill>
                <a:latin typeface="Cambria" panose="02040503050406030204" pitchFamily="18" charset="0"/>
              </a:rPr>
              <a:t>positions </a:t>
            </a:r>
            <a:r>
              <a:rPr lang="en-US" sz="2500" dirty="0">
                <a:solidFill>
                  <a:srgbClr val="FFFFFF"/>
                </a:solidFill>
                <a:latin typeface="Cambria" panose="02040503050406030204" pitchFamily="18" charset="0"/>
              </a:rPr>
              <a:t>in the institution seemed more than willing to take larger wages than those were satisfied with who filled other and equally important stations in the great cause of truth and reform; when I learned, </a:t>
            </a:r>
            <a:r>
              <a:rPr lang="en-US" sz="2500" b="1" i="1" dirty="0">
                <a:solidFill>
                  <a:srgbClr val="FF0000"/>
                </a:solidFill>
                <a:latin typeface="Cambria" panose="02040503050406030204" pitchFamily="18" charset="0"/>
              </a:rPr>
              <a:t>with pain</a:t>
            </a:r>
            <a:r>
              <a:rPr lang="en-US" sz="2500" dirty="0">
                <a:solidFill>
                  <a:srgbClr val="FFFFFF"/>
                </a:solidFill>
                <a:latin typeface="Cambria" panose="02040503050406030204" pitchFamily="18" charset="0"/>
              </a:rPr>
              <a:t>, that, in order to make the institution popular with </a:t>
            </a:r>
            <a:r>
              <a:rPr lang="en-US" sz="2500" b="1" i="1" u="sng" dirty="0">
                <a:solidFill>
                  <a:srgbClr val="FF0000"/>
                </a:solidFill>
                <a:latin typeface="Cambria" panose="02040503050406030204" pitchFamily="18" charset="0"/>
              </a:rPr>
              <a:t>those not of our faith </a:t>
            </a:r>
            <a:r>
              <a:rPr lang="en-US" sz="2500" dirty="0">
                <a:solidFill>
                  <a:srgbClr val="FFFFFF"/>
                </a:solidFill>
                <a:latin typeface="Cambria" panose="02040503050406030204" pitchFamily="18" charset="0"/>
              </a:rPr>
              <a:t>and to secure their patronage</a:t>
            </a:r>
            <a:r>
              <a:rPr lang="en-US" sz="2500" b="1" u="sng" dirty="0">
                <a:solidFill>
                  <a:srgbClr val="FFFF00"/>
                </a:solidFill>
                <a:effectLst>
                  <a:outerShdw blurRad="38100" dist="38100" dir="2700000" algn="tl">
                    <a:srgbClr val="000000">
                      <a:alpha val="43137"/>
                    </a:srgbClr>
                  </a:outerShdw>
                </a:effectLst>
                <a:latin typeface="Cambria" panose="02040503050406030204" pitchFamily="18" charset="0"/>
              </a:rPr>
              <a:t>, a spirit of compromise was rapidly gaining ground at the Institute, manifested in the use of </a:t>
            </a:r>
            <a:r>
              <a:rPr lang="en-US" sz="2500" b="1" u="sng" dirty="0">
                <a:solidFill>
                  <a:srgbClr val="7030A0"/>
                </a:solidFill>
                <a:effectLst>
                  <a:outerShdw blurRad="38100" dist="38100" dir="2700000" algn="tl">
                    <a:srgbClr val="000000">
                      <a:alpha val="43137"/>
                    </a:srgbClr>
                  </a:outerShdw>
                </a:effectLst>
                <a:latin typeface="Cambria" panose="02040503050406030204" pitchFamily="18" charset="0"/>
              </a:rPr>
              <a:t>Mr., Miss, and Mrs., instead of Brother and Sister</a:t>
            </a:r>
            <a:r>
              <a:rPr lang="en-US" sz="2500" b="1" u="sng" dirty="0">
                <a:solidFill>
                  <a:srgbClr val="FFFF00"/>
                </a:solidFill>
                <a:effectLst>
                  <a:outerShdw blurRad="38100" dist="38100" dir="2700000" algn="tl">
                    <a:srgbClr val="000000">
                      <a:alpha val="43137"/>
                    </a:srgbClr>
                  </a:outerShdw>
                </a:effectLst>
                <a:latin typeface="Cambria" panose="02040503050406030204" pitchFamily="18" charset="0"/>
              </a:rPr>
              <a:t>, and in popular amusements, in which all could engage in a sort of comparatively innocent frolic--when I saw these things, I said: This is not that which was shown me as an institution for the sick which would share the signal blessing of God. This is another thing. </a:t>
            </a:r>
            <a:r>
              <a:rPr lang="en-US" sz="2500" dirty="0">
                <a:solidFill>
                  <a:srgbClr val="FFFFFF"/>
                </a:solidFill>
                <a:latin typeface="Cambria" panose="02040503050406030204" pitchFamily="18" charset="0"/>
              </a:rPr>
              <a:t> {1T 633.2}  </a:t>
            </a:r>
          </a:p>
          <a:p>
            <a:r>
              <a:rPr lang="en-US" dirty="0">
                <a:solidFill>
                  <a:srgbClr val="FFFFFF"/>
                </a:solidFill>
              </a:rPr>
              <a:t> </a:t>
            </a:r>
          </a:p>
        </p:txBody>
      </p:sp>
    </p:spTree>
    <p:extLst>
      <p:ext uri="{BB962C8B-B14F-4D97-AF65-F5344CB8AC3E}">
        <p14:creationId xmlns:p14="http://schemas.microsoft.com/office/powerpoint/2010/main" val="1560497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Pondezedd@gmail.com                                              presents End Time events</a:t>
            </a:r>
            <a:endParaRPr lang="en-US"/>
          </a:p>
        </p:txBody>
      </p:sp>
      <p:sp>
        <p:nvSpPr>
          <p:cNvPr id="3" name="Slide Number Placeholder 2"/>
          <p:cNvSpPr>
            <a:spLocks noGrp="1"/>
          </p:cNvSpPr>
          <p:nvPr>
            <p:ph type="sldNum" sz="quarter" idx="12"/>
          </p:nvPr>
        </p:nvSpPr>
        <p:spPr/>
        <p:txBody>
          <a:bodyPr/>
          <a:lstStyle/>
          <a:p>
            <a:fld id="{A69DD099-BC33-4A09-819F-5DF415151551}" type="slidenum">
              <a:rPr lang="en-US" smtClean="0"/>
              <a:t>4</a:t>
            </a:fld>
            <a:endParaRPr lang="en-US"/>
          </a:p>
        </p:txBody>
      </p:sp>
      <p:pic>
        <p:nvPicPr>
          <p:cNvPr id="4" name="Picture 3"/>
          <p:cNvPicPr>
            <a:picLocks noChangeAspect="1"/>
          </p:cNvPicPr>
          <p:nvPr/>
        </p:nvPicPr>
        <p:blipFill>
          <a:blip r:embed="rId3"/>
          <a:stretch>
            <a:fillRect/>
          </a:stretch>
        </p:blipFill>
        <p:spPr>
          <a:xfrm>
            <a:off x="757738" y="575659"/>
            <a:ext cx="10676585" cy="5657716"/>
          </a:xfrm>
          <a:prstGeom prst="rect">
            <a:avLst/>
          </a:prstGeom>
        </p:spPr>
      </p:pic>
    </p:spTree>
    <p:extLst>
      <p:ext uri="{BB962C8B-B14F-4D97-AF65-F5344CB8AC3E}">
        <p14:creationId xmlns:p14="http://schemas.microsoft.com/office/powerpoint/2010/main" val="2766598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600" b="1" u="sng" dirty="0" smtClean="0">
                <a:solidFill>
                  <a:srgbClr val="FF0000"/>
                </a:solidFill>
                <a:latin typeface="Cambria" panose="02040503050406030204" pitchFamily="18" charset="0"/>
              </a:rPr>
              <a:t>THAT WE MAY BE LIKE ALL THE NATIONS</a:t>
            </a:r>
            <a:endParaRPr lang="en-US" sz="6600" b="1" u="sng" dirty="0">
              <a:solidFill>
                <a:srgbClr val="FF0000"/>
              </a:solidFill>
              <a:latin typeface="Cambria" panose="02040503050406030204" pitchFamily="18" charset="0"/>
            </a:endParaRPr>
          </a:p>
        </p:txBody>
      </p:sp>
      <p:sp>
        <p:nvSpPr>
          <p:cNvPr id="3" name="Rectangle 2"/>
          <p:cNvSpPr/>
          <p:nvPr/>
        </p:nvSpPr>
        <p:spPr>
          <a:xfrm>
            <a:off x="1660350" y="3102670"/>
            <a:ext cx="8365046" cy="1015663"/>
          </a:xfrm>
          <a:prstGeom prst="rect">
            <a:avLst/>
          </a:prstGeom>
        </p:spPr>
        <p:txBody>
          <a:bodyPr wrap="none">
            <a:spAutoFit/>
          </a:bodyPr>
          <a:lstStyle/>
          <a:p>
            <a:pPr algn="ctr"/>
            <a:r>
              <a:rPr lang="en-US" sz="6000" b="1" dirty="0" smtClean="0">
                <a:solidFill>
                  <a:srgbClr val="7030A0"/>
                </a:solidFill>
                <a:latin typeface="Cambria" panose="02040503050406030204" pitchFamily="18" charset="0"/>
              </a:rPr>
              <a:t>All routes lead to </a:t>
            </a:r>
            <a:r>
              <a:rPr lang="en-US" sz="6000" b="1" dirty="0">
                <a:solidFill>
                  <a:srgbClr val="7030A0"/>
                </a:solidFill>
                <a:latin typeface="Cambria" panose="02040503050406030204" pitchFamily="18" charset="0"/>
              </a:rPr>
              <a:t>R</a:t>
            </a:r>
            <a:r>
              <a:rPr lang="en-US" sz="6000" b="1" dirty="0" smtClean="0">
                <a:solidFill>
                  <a:srgbClr val="7030A0"/>
                </a:solidFill>
                <a:latin typeface="Cambria" panose="02040503050406030204" pitchFamily="18" charset="0"/>
              </a:rPr>
              <a:t>ome</a:t>
            </a:r>
            <a:endParaRPr lang="en-US" sz="6000" dirty="0">
              <a:solidFill>
                <a:srgbClr val="7030A0"/>
              </a:solidFill>
            </a:endParaRPr>
          </a:p>
        </p:txBody>
      </p:sp>
      <p:sp>
        <p:nvSpPr>
          <p:cNvPr id="4" name="Footer Placeholder 3"/>
          <p:cNvSpPr>
            <a:spLocks noGrp="1"/>
          </p:cNvSpPr>
          <p:nvPr>
            <p:ph type="ftr" sz="quarter" idx="11"/>
          </p:nvPr>
        </p:nvSpPr>
        <p:spPr/>
        <p:txBody>
          <a:bodyPr/>
          <a:lstStyle/>
          <a:p>
            <a:r>
              <a:rPr lang="en-US" smtClean="0"/>
              <a:t>Pondezedd@gmail.com                                              presents End Time events</a:t>
            </a:r>
            <a:endParaRPr lang="en-US"/>
          </a:p>
        </p:txBody>
      </p:sp>
      <p:sp>
        <p:nvSpPr>
          <p:cNvPr id="5" name="Slide Number Placeholder 4"/>
          <p:cNvSpPr>
            <a:spLocks noGrp="1"/>
          </p:cNvSpPr>
          <p:nvPr>
            <p:ph type="sldNum" sz="quarter" idx="12"/>
          </p:nvPr>
        </p:nvSpPr>
        <p:spPr/>
        <p:txBody>
          <a:bodyPr/>
          <a:lstStyle/>
          <a:p>
            <a:fld id="{A69DD099-BC33-4A09-819F-5DF415151551}" type="slidenum">
              <a:rPr lang="en-US" smtClean="0"/>
              <a:t>40</a:t>
            </a:fld>
            <a:endParaRPr lang="en-US"/>
          </a:p>
        </p:txBody>
      </p:sp>
    </p:spTree>
    <p:extLst>
      <p:ext uri="{BB962C8B-B14F-4D97-AF65-F5344CB8AC3E}">
        <p14:creationId xmlns:p14="http://schemas.microsoft.com/office/powerpoint/2010/main" val="31532429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7577"/>
            <a:ext cx="12067504" cy="4801314"/>
          </a:xfrm>
          <a:prstGeom prst="rect">
            <a:avLst/>
          </a:prstGeom>
        </p:spPr>
        <p:txBody>
          <a:bodyPr wrap="square">
            <a:spAutoFit/>
          </a:bodyPr>
          <a:lstStyle/>
          <a:p>
            <a:pPr algn="just"/>
            <a:r>
              <a:rPr lang="en-US" sz="3200" dirty="0">
                <a:latin typeface="Cambria" panose="02040503050406030204" pitchFamily="18" charset="0"/>
              </a:rPr>
              <a:t> That God who knows their spiritual condition declares</a:t>
            </a:r>
            <a:r>
              <a:rPr lang="en-US" sz="3200" b="1" u="sng" dirty="0">
                <a:latin typeface="Cambria" panose="02040503050406030204" pitchFamily="18" charset="0"/>
              </a:rPr>
              <a:t>: They have cherished evil and separated from Me. </a:t>
            </a:r>
            <a:r>
              <a:rPr lang="en-US" sz="3200" dirty="0">
                <a:latin typeface="Cambria" panose="02040503050406030204" pitchFamily="18" charset="0"/>
              </a:rPr>
              <a:t>They have gone astray, every one of them. </a:t>
            </a:r>
            <a:r>
              <a:rPr lang="en-US" sz="3200" b="1" u="sng" dirty="0">
                <a:latin typeface="Cambria" panose="02040503050406030204" pitchFamily="18" charset="0"/>
              </a:rPr>
              <a:t>Not one is guiltless. </a:t>
            </a:r>
            <a:r>
              <a:rPr lang="en-US" sz="3200" dirty="0">
                <a:latin typeface="Cambria" panose="02040503050406030204" pitchFamily="18" charset="0"/>
              </a:rPr>
              <a:t>They have forsaken Me, the Fountain of living waters, and have hewed out to them broken cisterns that can hold no water. Many have corrupted their ways before Me. Envy, hatred of one another, jealousy, evil surmising, emulation, strife, bitterness, is the fruit that they bear. And they will not heed the testimony that I send them. They will not see their perverse ways and be converted, that I should heal them.  {5T 63.2}  </a:t>
            </a:r>
          </a:p>
          <a:p>
            <a:r>
              <a:rPr lang="en-US" dirty="0"/>
              <a:t> </a:t>
            </a:r>
          </a:p>
        </p:txBody>
      </p:sp>
      <p:sp>
        <p:nvSpPr>
          <p:cNvPr id="2" name="Footer Placeholder 1"/>
          <p:cNvSpPr>
            <a:spLocks noGrp="1"/>
          </p:cNvSpPr>
          <p:nvPr>
            <p:ph type="ftr" sz="quarter" idx="11"/>
          </p:nvPr>
        </p:nvSpPr>
        <p:spPr/>
        <p:txBody>
          <a:bodyPr/>
          <a:lstStyle/>
          <a:p>
            <a:r>
              <a:rPr lang="en-US" smtClean="0"/>
              <a:t>Pondezedd@gmail.com                                              presents End Time events</a:t>
            </a:r>
            <a:endParaRPr lang="en-US"/>
          </a:p>
        </p:txBody>
      </p:sp>
      <p:sp>
        <p:nvSpPr>
          <p:cNvPr id="4" name="Slide Number Placeholder 3"/>
          <p:cNvSpPr>
            <a:spLocks noGrp="1"/>
          </p:cNvSpPr>
          <p:nvPr>
            <p:ph type="sldNum" sz="quarter" idx="12"/>
          </p:nvPr>
        </p:nvSpPr>
        <p:spPr/>
        <p:txBody>
          <a:bodyPr/>
          <a:lstStyle/>
          <a:p>
            <a:fld id="{A69DD099-BC33-4A09-819F-5DF415151551}" type="slidenum">
              <a:rPr lang="en-US" smtClean="0"/>
              <a:t>41</a:t>
            </a:fld>
            <a:endParaRPr lang="en-US"/>
          </a:p>
        </p:txBody>
      </p:sp>
    </p:spTree>
    <p:extLst>
      <p:ext uri="{BB962C8B-B14F-4D97-AF65-F5344CB8AC3E}">
        <p14:creationId xmlns:p14="http://schemas.microsoft.com/office/powerpoint/2010/main" val="30698433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3"/>
            <a:ext cx="11887200" cy="6401753"/>
          </a:xfrm>
          <a:prstGeom prst="rect">
            <a:avLst/>
          </a:prstGeom>
        </p:spPr>
        <p:txBody>
          <a:bodyPr wrap="square">
            <a:spAutoFit/>
          </a:bodyPr>
          <a:lstStyle/>
          <a:p>
            <a:pPr algn="just"/>
            <a:r>
              <a:rPr lang="en-US" sz="2800" dirty="0">
                <a:latin typeface="Cambria" panose="02040503050406030204" pitchFamily="18" charset="0"/>
              </a:rPr>
              <a:t> </a:t>
            </a:r>
            <a:r>
              <a:rPr lang="en-US" sz="2800" b="1" u="sng" dirty="0">
                <a:latin typeface="Cambria" panose="02040503050406030204" pitchFamily="18" charset="0"/>
              </a:rPr>
              <a:t>I am filled with pain and anguish as I see parents conforming to the world and allowing their children to meet the worldly standard at such a time as this. </a:t>
            </a:r>
            <a:r>
              <a:rPr lang="en-US" sz="2800" dirty="0">
                <a:latin typeface="Cambria" panose="02040503050406030204" pitchFamily="18" charset="0"/>
              </a:rPr>
              <a:t>I am filled with horror as the condition of families professing present truth is opened before me. The profligacy of youth and even children is almost incredible. Parents do not know that secret vice is destroying and defacing the image of God in their children. The sins which characterized the Sodomites exist among them. The parents are responsible; for they have not educated their children to love and obey God. </a:t>
            </a:r>
            <a:r>
              <a:rPr lang="en-US" sz="2800" b="1" u="sng" dirty="0">
                <a:solidFill>
                  <a:srgbClr val="FF0000"/>
                </a:solidFill>
                <a:latin typeface="Cambria" panose="02040503050406030204" pitchFamily="18" charset="0"/>
              </a:rPr>
              <a:t>They have not restrained them nor diligently taught them the way of the Lord. They have allowed them to go out and to come in when they chose, and to associate with </a:t>
            </a:r>
            <a:r>
              <a:rPr lang="en-US" sz="2800" b="1" u="sng" dirty="0" err="1">
                <a:solidFill>
                  <a:srgbClr val="FF0000"/>
                </a:solidFill>
                <a:latin typeface="Cambria" panose="02040503050406030204" pitchFamily="18" charset="0"/>
              </a:rPr>
              <a:t>worldlings</a:t>
            </a:r>
            <a:r>
              <a:rPr lang="en-US" sz="2800" dirty="0">
                <a:latin typeface="Cambria" panose="02040503050406030204" pitchFamily="18" charset="0"/>
              </a:rPr>
              <a:t>. These worldly influences which counteract parental teaching and authority are to be found largely in so-called good society. By their dress, looks, amusements, they surround themselves with an atmosphere which is opposed to Christ.  {5T 78.1}  </a:t>
            </a:r>
          </a:p>
          <a:p>
            <a:r>
              <a:rPr lang="en-US" dirty="0"/>
              <a:t> </a:t>
            </a:r>
          </a:p>
        </p:txBody>
      </p:sp>
      <p:sp>
        <p:nvSpPr>
          <p:cNvPr id="2" name="Footer Placeholder 1"/>
          <p:cNvSpPr>
            <a:spLocks noGrp="1"/>
          </p:cNvSpPr>
          <p:nvPr>
            <p:ph type="ftr" sz="quarter" idx="11"/>
          </p:nvPr>
        </p:nvSpPr>
        <p:spPr/>
        <p:txBody>
          <a:bodyPr/>
          <a:lstStyle/>
          <a:p>
            <a:r>
              <a:rPr lang="en-US" smtClean="0"/>
              <a:t>Pondezedd@gmail.com                                              presents End Time events</a:t>
            </a:r>
            <a:endParaRPr lang="en-US"/>
          </a:p>
        </p:txBody>
      </p:sp>
      <p:sp>
        <p:nvSpPr>
          <p:cNvPr id="4" name="Slide Number Placeholder 3"/>
          <p:cNvSpPr>
            <a:spLocks noGrp="1"/>
          </p:cNvSpPr>
          <p:nvPr>
            <p:ph type="sldNum" sz="quarter" idx="12"/>
          </p:nvPr>
        </p:nvSpPr>
        <p:spPr/>
        <p:txBody>
          <a:bodyPr/>
          <a:lstStyle/>
          <a:p>
            <a:fld id="{A69DD099-BC33-4A09-819F-5DF415151551}" type="slidenum">
              <a:rPr lang="en-US" smtClean="0"/>
              <a:t>42</a:t>
            </a:fld>
            <a:endParaRPr lang="en-US"/>
          </a:p>
        </p:txBody>
      </p:sp>
    </p:spTree>
    <p:extLst>
      <p:ext uri="{BB962C8B-B14F-4D97-AF65-F5344CB8AC3E}">
        <p14:creationId xmlns:p14="http://schemas.microsoft.com/office/powerpoint/2010/main" val="18285239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286982"/>
            <a:ext cx="12044083" cy="4801314"/>
          </a:xfrm>
          <a:prstGeom prst="rect">
            <a:avLst/>
          </a:prstGeom>
        </p:spPr>
        <p:txBody>
          <a:bodyPr wrap="square">
            <a:spAutoFit/>
          </a:bodyPr>
          <a:lstStyle/>
          <a:p>
            <a:pPr algn="just"/>
            <a:r>
              <a:rPr lang="en-US" dirty="0"/>
              <a:t> </a:t>
            </a:r>
            <a:r>
              <a:rPr lang="en-US" sz="3200" dirty="0">
                <a:latin typeface="Cambria" panose="02040503050406030204" pitchFamily="18" charset="0"/>
              </a:rPr>
              <a:t>Many have exalted science and lost sight of the God of science</a:t>
            </a:r>
            <a:r>
              <a:rPr lang="en-US" sz="3200" b="1" u="sng" dirty="0">
                <a:latin typeface="Cambria" panose="02040503050406030204" pitchFamily="18" charset="0"/>
              </a:rPr>
              <a:t>. This was not the case with the church in the purest times.</a:t>
            </a:r>
            <a:r>
              <a:rPr lang="en-US" sz="3200" dirty="0">
                <a:latin typeface="Cambria" panose="02040503050406030204" pitchFamily="18" charset="0"/>
              </a:rPr>
              <a:t> </a:t>
            </a:r>
            <a:r>
              <a:rPr lang="en-US" sz="3200" dirty="0" smtClean="0">
                <a:latin typeface="Cambria" panose="02040503050406030204" pitchFamily="18" charset="0"/>
              </a:rPr>
              <a:t>God </a:t>
            </a:r>
            <a:r>
              <a:rPr lang="en-US" sz="3200" dirty="0">
                <a:latin typeface="Cambria" panose="02040503050406030204" pitchFamily="18" charset="0"/>
              </a:rPr>
              <a:t>will work a work in our day that but few anticipate</a:t>
            </a:r>
            <a:r>
              <a:rPr lang="en-US" sz="3200" b="1" u="sng" dirty="0">
                <a:solidFill>
                  <a:srgbClr val="FFFF00"/>
                </a:solidFill>
                <a:latin typeface="Cambria" panose="02040503050406030204" pitchFamily="18" charset="0"/>
              </a:rPr>
              <a:t>. He will raise up and exalt among us those who are taught rather by the unction of His Spirit than by the outward training of scientific institutions</a:t>
            </a:r>
            <a:r>
              <a:rPr lang="en-US" sz="3200" dirty="0">
                <a:latin typeface="Cambria" panose="02040503050406030204" pitchFamily="18" charset="0"/>
              </a:rPr>
              <a:t>. These facilities are not to be despised or condemned; they are ordained of God, but they can furnish only the exterior qualifications. God will manifest that He is not dependent on learned, self-important mortals.  {5T 82.4} </a:t>
            </a:r>
            <a:r>
              <a:rPr lang="en-US" dirty="0"/>
              <a:t> </a:t>
            </a:r>
          </a:p>
          <a:p>
            <a:r>
              <a:rPr lang="en-US" dirty="0"/>
              <a:t> </a:t>
            </a:r>
          </a:p>
        </p:txBody>
      </p:sp>
      <p:sp>
        <p:nvSpPr>
          <p:cNvPr id="2" name="Footer Placeholder 1"/>
          <p:cNvSpPr>
            <a:spLocks noGrp="1"/>
          </p:cNvSpPr>
          <p:nvPr>
            <p:ph type="ftr" sz="quarter" idx="11"/>
          </p:nvPr>
        </p:nvSpPr>
        <p:spPr/>
        <p:txBody>
          <a:bodyPr/>
          <a:lstStyle/>
          <a:p>
            <a:r>
              <a:rPr lang="en-US" smtClean="0"/>
              <a:t>Pondezedd@gmail.com                                              presents End Time events</a:t>
            </a:r>
            <a:endParaRPr lang="en-US"/>
          </a:p>
        </p:txBody>
      </p:sp>
      <p:sp>
        <p:nvSpPr>
          <p:cNvPr id="4" name="Slide Number Placeholder 3"/>
          <p:cNvSpPr>
            <a:spLocks noGrp="1"/>
          </p:cNvSpPr>
          <p:nvPr>
            <p:ph type="sldNum" sz="quarter" idx="12"/>
          </p:nvPr>
        </p:nvSpPr>
        <p:spPr/>
        <p:txBody>
          <a:bodyPr/>
          <a:lstStyle/>
          <a:p>
            <a:fld id="{A69DD099-BC33-4A09-819F-5DF415151551}" type="slidenum">
              <a:rPr lang="en-US" smtClean="0"/>
              <a:t>43</a:t>
            </a:fld>
            <a:endParaRPr lang="en-US"/>
          </a:p>
        </p:txBody>
      </p:sp>
    </p:spTree>
    <p:extLst>
      <p:ext uri="{BB962C8B-B14F-4D97-AF65-F5344CB8AC3E}">
        <p14:creationId xmlns:p14="http://schemas.microsoft.com/office/powerpoint/2010/main" val="32860153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solidFill>
                  <a:srgbClr val="FFFFFF"/>
                </a:solidFill>
              </a:rPr>
              <a:t>Pondezedd@gmail.com                                              presents End Time events</a:t>
            </a:r>
            <a:endParaRPr lang="en-US" dirty="0">
              <a:solidFill>
                <a:srgbClr val="FFFFFF"/>
              </a:solidFill>
            </a:endParaRPr>
          </a:p>
        </p:txBody>
      </p:sp>
      <p:sp>
        <p:nvSpPr>
          <p:cNvPr id="3" name="Slide Number Placeholder 2"/>
          <p:cNvSpPr>
            <a:spLocks noGrp="1"/>
          </p:cNvSpPr>
          <p:nvPr>
            <p:ph type="sldNum" sz="quarter" idx="12"/>
          </p:nvPr>
        </p:nvSpPr>
        <p:spPr/>
        <p:txBody>
          <a:bodyPr/>
          <a:lstStyle/>
          <a:p>
            <a:fld id="{586AD962-FC2C-4284-A6AF-26C0E2B67978}" type="slidenum">
              <a:rPr lang="en-US" smtClean="0">
                <a:solidFill>
                  <a:srgbClr val="FFFFFF"/>
                </a:solidFill>
              </a:rPr>
              <a:pPr/>
              <a:t>44</a:t>
            </a:fld>
            <a:endParaRPr lang="en-US" dirty="0">
              <a:solidFill>
                <a:srgbClr val="FFFFFF"/>
              </a:solidFill>
            </a:endParaRPr>
          </a:p>
        </p:txBody>
      </p:sp>
      <p:sp>
        <p:nvSpPr>
          <p:cNvPr id="4" name="Rectangle 3"/>
          <p:cNvSpPr/>
          <p:nvPr/>
        </p:nvSpPr>
        <p:spPr>
          <a:xfrm>
            <a:off x="0" y="46"/>
            <a:ext cx="12192000" cy="5632311"/>
          </a:xfrm>
          <a:prstGeom prst="rect">
            <a:avLst/>
          </a:prstGeom>
        </p:spPr>
        <p:txBody>
          <a:bodyPr wrap="square">
            <a:spAutoFit/>
          </a:bodyPr>
          <a:lstStyle/>
          <a:p>
            <a:pPr algn="ctr"/>
            <a:r>
              <a:rPr lang="en-US" sz="3600" b="1" u="sng" dirty="0" smtClean="0">
                <a:solidFill>
                  <a:srgbClr val="FF0000"/>
                </a:solidFill>
                <a:effectLst>
                  <a:outerShdw blurRad="38100" dist="38100" dir="2700000" algn="tl">
                    <a:srgbClr val="000000">
                      <a:alpha val="43137"/>
                    </a:srgbClr>
                  </a:outerShdw>
                </a:effectLst>
                <a:latin typeface="Cambria" panose="02040503050406030204" pitchFamily="18" charset="0"/>
              </a:rPr>
              <a:t>A CRY FROM THE CHURCH : “APPOINT US AKING THAT WE MAY BE JUST LIKE THE OTHER NATIONS”</a:t>
            </a:r>
          </a:p>
          <a:p>
            <a:pPr algn="ctr"/>
            <a:endParaRPr lang="en-US" sz="3600" b="1" u="sng" dirty="0">
              <a:solidFill>
                <a:srgbClr val="FF0000"/>
              </a:solidFill>
              <a:effectLst>
                <a:outerShdw blurRad="38100" dist="38100" dir="2700000" algn="tl">
                  <a:srgbClr val="000000">
                    <a:alpha val="43137"/>
                  </a:srgbClr>
                </a:outerShdw>
              </a:effectLst>
              <a:latin typeface="Cambria" panose="02040503050406030204" pitchFamily="18" charset="0"/>
            </a:endParaRPr>
          </a:p>
          <a:p>
            <a:pPr algn="ctr"/>
            <a:endParaRPr lang="en-US" sz="3600" b="1" u="sng" dirty="0" smtClean="0">
              <a:solidFill>
                <a:srgbClr val="FF0000"/>
              </a:solidFill>
              <a:effectLst>
                <a:outerShdw blurRad="38100" dist="38100" dir="2700000" algn="tl">
                  <a:srgbClr val="000000">
                    <a:alpha val="43137"/>
                  </a:srgbClr>
                </a:outerShdw>
              </a:effectLst>
              <a:latin typeface="Cambria" panose="02040503050406030204" pitchFamily="18" charset="0"/>
            </a:endParaRPr>
          </a:p>
          <a:p>
            <a:pPr algn="ctr"/>
            <a:r>
              <a:rPr lang="en-US" sz="3600" b="1" u="sng" dirty="0" smtClean="0">
                <a:solidFill>
                  <a:srgbClr val="FFFF00"/>
                </a:solidFill>
                <a:effectLst>
                  <a:outerShdw blurRad="38100" dist="38100" dir="2700000" algn="tl">
                    <a:srgbClr val="000000">
                      <a:alpha val="43137"/>
                    </a:srgbClr>
                  </a:outerShdw>
                </a:effectLst>
                <a:latin typeface="Cambria" panose="02040503050406030204" pitchFamily="18" charset="0"/>
              </a:rPr>
              <a:t>ACCREDITATION</a:t>
            </a:r>
          </a:p>
          <a:p>
            <a:pPr marL="571500" indent="-571500" algn="ctr">
              <a:buFont typeface="Wingdings" panose="05000000000000000000" pitchFamily="2" charset="2"/>
              <a:buChar char="v"/>
            </a:pPr>
            <a:r>
              <a:rPr lang="en-US" sz="3600" dirty="0" smtClean="0">
                <a:solidFill>
                  <a:srgbClr val="FF0000"/>
                </a:solidFill>
                <a:effectLst>
                  <a:outerShdw blurRad="38100" dist="38100" dir="2700000" algn="tl">
                    <a:srgbClr val="000000">
                      <a:alpha val="43137"/>
                    </a:srgbClr>
                  </a:outerShdw>
                </a:effectLst>
                <a:latin typeface="Cambria" panose="02040503050406030204" pitchFamily="18" charset="0"/>
              </a:rPr>
              <a:t>LOMA LINDA </a:t>
            </a:r>
          </a:p>
          <a:p>
            <a:pPr marL="571500" indent="-571500" algn="ctr">
              <a:buFont typeface="Wingdings" panose="05000000000000000000" pitchFamily="2" charset="2"/>
              <a:buChar char="v"/>
            </a:pPr>
            <a:r>
              <a:rPr lang="en-US" sz="3600" dirty="0" smtClean="0">
                <a:solidFill>
                  <a:srgbClr val="FF0000"/>
                </a:solidFill>
                <a:effectLst>
                  <a:outerShdw blurRad="38100" dist="38100" dir="2700000" algn="tl">
                    <a:srgbClr val="000000">
                      <a:alpha val="43137"/>
                    </a:srgbClr>
                  </a:outerShdw>
                </a:effectLst>
                <a:latin typeface="Cambria" panose="02040503050406030204" pitchFamily="18" charset="0"/>
              </a:rPr>
              <a:t>BATTLE CREEK</a:t>
            </a:r>
          </a:p>
          <a:p>
            <a:pPr marL="571500" indent="-571500" algn="ctr">
              <a:buFont typeface="Wingdings" panose="05000000000000000000" pitchFamily="2" charset="2"/>
              <a:buChar char="v"/>
            </a:pPr>
            <a:r>
              <a:rPr lang="en-US" sz="3600" dirty="0" smtClean="0">
                <a:solidFill>
                  <a:srgbClr val="FF0000"/>
                </a:solidFill>
                <a:latin typeface="Cambria" panose="02040503050406030204" pitchFamily="18" charset="0"/>
              </a:rPr>
              <a:t>WALA </a:t>
            </a:r>
            <a:r>
              <a:rPr lang="en-US" sz="3600" dirty="0" err="1" smtClean="0">
                <a:solidFill>
                  <a:srgbClr val="FF0000"/>
                </a:solidFill>
                <a:latin typeface="Cambria" panose="02040503050406030204" pitchFamily="18" charset="0"/>
              </a:rPr>
              <a:t>WALA</a:t>
            </a:r>
            <a:endParaRPr lang="en-US" sz="3600" dirty="0" smtClean="0">
              <a:solidFill>
                <a:srgbClr val="FF0000"/>
              </a:solidFill>
              <a:latin typeface="Cambria" panose="02040503050406030204" pitchFamily="18" charset="0"/>
            </a:endParaRPr>
          </a:p>
          <a:p>
            <a:pPr marL="571500" indent="-571500" algn="ctr">
              <a:buFont typeface="Wingdings" panose="05000000000000000000" pitchFamily="2" charset="2"/>
              <a:buChar char="v"/>
            </a:pPr>
            <a:r>
              <a:rPr lang="en-US" sz="3600" dirty="0" smtClean="0">
                <a:solidFill>
                  <a:srgbClr val="FF0000"/>
                </a:solidFill>
                <a:latin typeface="Cambria" panose="02040503050406030204" pitchFamily="18" charset="0"/>
              </a:rPr>
              <a:t>EMMANUEL MISSIONARY COLLAGE</a:t>
            </a:r>
          </a:p>
          <a:p>
            <a:pPr marL="571500" indent="-571500" algn="ctr">
              <a:buFont typeface="Wingdings" panose="05000000000000000000" pitchFamily="2" charset="2"/>
              <a:buChar char="v"/>
            </a:pPr>
            <a:r>
              <a:rPr lang="en-US" sz="3600" dirty="0" smtClean="0">
                <a:solidFill>
                  <a:srgbClr val="FF0000"/>
                </a:solidFill>
                <a:latin typeface="Cambria" panose="02040503050406030204" pitchFamily="18" charset="0"/>
              </a:rPr>
              <a:t>MADISON</a:t>
            </a:r>
            <a:endParaRPr lang="en-US" sz="3600" dirty="0">
              <a:solidFill>
                <a:srgbClr val="FF0000"/>
              </a:solidFill>
              <a:latin typeface="Cambria" panose="02040503050406030204" pitchFamily="18" charset="0"/>
            </a:endParaRPr>
          </a:p>
        </p:txBody>
      </p:sp>
    </p:spTree>
    <p:extLst>
      <p:ext uri="{BB962C8B-B14F-4D97-AF65-F5344CB8AC3E}">
        <p14:creationId xmlns:p14="http://schemas.microsoft.com/office/powerpoint/2010/main" val="5546085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97346"/>
            <a:ext cx="12192000" cy="6832640"/>
          </a:xfrm>
          <a:prstGeom prst="rect">
            <a:avLst/>
          </a:prstGeom>
        </p:spPr>
        <p:txBody>
          <a:bodyPr wrap="square">
            <a:spAutoFit/>
          </a:bodyPr>
          <a:lstStyle/>
          <a:p>
            <a:pPr algn="just"/>
            <a:r>
              <a:rPr lang="en-US" i="1" dirty="0">
                <a:solidFill>
                  <a:srgbClr val="000000"/>
                </a:solidFill>
                <a:latin typeface="Cambria" panose="02040503050406030204" pitchFamily="18" charset="0"/>
              </a:rPr>
              <a:t>I</a:t>
            </a:r>
            <a:r>
              <a:rPr lang="en-US" sz="2800" b="1" i="1" dirty="0">
                <a:solidFill>
                  <a:srgbClr val="000000"/>
                </a:solidFill>
                <a:effectLst>
                  <a:outerShdw blurRad="38100" dist="38100" dir="2700000" algn="tl">
                    <a:srgbClr val="000000">
                      <a:alpha val="43137"/>
                    </a:srgbClr>
                  </a:outerShdw>
                </a:effectLst>
                <a:latin typeface="Cambria" panose="02040503050406030204" pitchFamily="18" charset="0"/>
              </a:rPr>
              <a:t>n 1903, A.T. Jones was planning to go to Battle Creek to help Dr. J.H. Kellogg reopen </a:t>
            </a:r>
            <a:r>
              <a:rPr lang="en-US" sz="2800" b="1" i="1" dirty="0" smtClean="0">
                <a:solidFill>
                  <a:srgbClr val="000000"/>
                </a:solidFill>
                <a:effectLst>
                  <a:outerShdw blurRad="38100" dist="38100" dir="2700000" algn="tl">
                    <a:srgbClr val="000000">
                      <a:alpha val="43137"/>
                    </a:srgbClr>
                  </a:outerShdw>
                </a:effectLst>
                <a:latin typeface="Cambria" panose="02040503050406030204" pitchFamily="18" charset="0"/>
              </a:rPr>
              <a:t>Battle Creek </a:t>
            </a:r>
            <a:r>
              <a:rPr lang="en-US" sz="2800" b="1" i="1" dirty="0">
                <a:solidFill>
                  <a:srgbClr val="000000"/>
                </a:solidFill>
                <a:effectLst>
                  <a:outerShdw blurRad="38100" dist="38100" dir="2700000" algn="tl">
                    <a:srgbClr val="000000">
                      <a:alpha val="43137"/>
                    </a:srgbClr>
                  </a:outerShdw>
                </a:effectLst>
                <a:latin typeface="Cambria" panose="02040503050406030204" pitchFamily="18" charset="0"/>
              </a:rPr>
              <a:t>College and have it conform to requirement standards set by the AMA. </a:t>
            </a:r>
            <a:r>
              <a:rPr lang="en-US" sz="2800" b="1" i="1" dirty="0" smtClean="0">
                <a:solidFill>
                  <a:srgbClr val="000000"/>
                </a:solidFill>
                <a:effectLst>
                  <a:outerShdw blurRad="38100" dist="38100" dir="2700000" algn="tl">
                    <a:srgbClr val="000000">
                      <a:alpha val="43137"/>
                    </a:srgbClr>
                  </a:outerShdw>
                </a:effectLst>
                <a:latin typeface="Cambria" panose="02040503050406030204" pitchFamily="18" charset="0"/>
              </a:rPr>
              <a:t>Before departing </a:t>
            </a:r>
            <a:r>
              <a:rPr lang="en-US" sz="2800" b="1" i="1" dirty="0">
                <a:solidFill>
                  <a:srgbClr val="000000"/>
                </a:solidFill>
                <a:effectLst>
                  <a:outerShdw blurRad="38100" dist="38100" dir="2700000" algn="tl">
                    <a:srgbClr val="000000">
                      <a:alpha val="43137"/>
                    </a:srgbClr>
                  </a:outerShdw>
                </a:effectLst>
                <a:latin typeface="Cambria" panose="02040503050406030204" pitchFamily="18" charset="0"/>
              </a:rPr>
              <a:t>California for Michigan, Jones stopped by </a:t>
            </a:r>
            <a:r>
              <a:rPr lang="en-US" sz="2800" b="1" i="1" dirty="0" err="1">
                <a:solidFill>
                  <a:srgbClr val="000000"/>
                </a:solidFill>
                <a:effectLst>
                  <a:outerShdw blurRad="38100" dist="38100" dir="2700000" algn="tl">
                    <a:srgbClr val="000000">
                      <a:alpha val="43137"/>
                    </a:srgbClr>
                  </a:outerShdw>
                </a:effectLst>
                <a:latin typeface="Cambria" panose="02040503050406030204" pitchFamily="18" charset="0"/>
              </a:rPr>
              <a:t>Elmshaven</a:t>
            </a:r>
            <a:r>
              <a:rPr lang="en-US" sz="2800" b="1" i="1" dirty="0">
                <a:solidFill>
                  <a:srgbClr val="000000"/>
                </a:solidFill>
                <a:effectLst>
                  <a:outerShdw blurRad="38100" dist="38100" dir="2700000" algn="tl">
                    <a:srgbClr val="000000">
                      <a:alpha val="43137"/>
                    </a:srgbClr>
                  </a:outerShdw>
                </a:effectLst>
                <a:latin typeface="Cambria" panose="02040503050406030204" pitchFamily="18" charset="0"/>
              </a:rPr>
              <a:t> and Ellen White pled </a:t>
            </a:r>
            <a:r>
              <a:rPr lang="en-US" sz="2800" b="1" i="1" dirty="0" smtClean="0">
                <a:solidFill>
                  <a:srgbClr val="000000"/>
                </a:solidFill>
                <a:effectLst>
                  <a:outerShdw blurRad="38100" dist="38100" dir="2700000" algn="tl">
                    <a:srgbClr val="000000">
                      <a:alpha val="43137"/>
                    </a:srgbClr>
                  </a:outerShdw>
                </a:effectLst>
                <a:latin typeface="Cambria" panose="02040503050406030204" pitchFamily="18" charset="0"/>
              </a:rPr>
              <a:t>with him</a:t>
            </a:r>
            <a:r>
              <a:rPr lang="en-US" sz="2800" b="1" i="1" dirty="0">
                <a:solidFill>
                  <a:srgbClr val="000000"/>
                </a:solidFill>
                <a:effectLst>
                  <a:outerShdw blurRad="38100" dist="38100" dir="2700000" algn="tl">
                    <a:srgbClr val="000000">
                      <a:alpha val="43137"/>
                    </a:srgbClr>
                  </a:outerShdw>
                </a:effectLst>
                <a:latin typeface="Cambria" panose="02040503050406030204" pitchFamily="18" charset="0"/>
              </a:rPr>
              <a:t>. She told him we do not want the stamp—the imprint—of the accrediting agencies on </a:t>
            </a:r>
            <a:r>
              <a:rPr lang="en-US" sz="2800" b="1" i="1" dirty="0" smtClean="0">
                <a:solidFill>
                  <a:srgbClr val="000000"/>
                </a:solidFill>
                <a:effectLst>
                  <a:outerShdw blurRad="38100" dist="38100" dir="2700000" algn="tl">
                    <a:srgbClr val="000000">
                      <a:alpha val="43137"/>
                    </a:srgbClr>
                  </a:outerShdw>
                </a:effectLst>
                <a:latin typeface="Cambria" panose="02040503050406030204" pitchFamily="18" charset="0"/>
              </a:rPr>
              <a:t>our people.</a:t>
            </a:r>
          </a:p>
          <a:p>
            <a:pPr algn="just"/>
            <a:endParaRPr lang="en-US" i="1" dirty="0">
              <a:solidFill>
                <a:srgbClr val="000000"/>
              </a:solidFill>
              <a:latin typeface="Cambria" panose="02040503050406030204" pitchFamily="18" charset="0"/>
            </a:endParaRPr>
          </a:p>
          <a:p>
            <a:pPr algn="just"/>
            <a:endParaRPr lang="en-US" sz="2800" i="1" dirty="0">
              <a:solidFill>
                <a:srgbClr val="000000"/>
              </a:solidFill>
              <a:latin typeface="Cambria" panose="02040503050406030204" pitchFamily="18" charset="0"/>
            </a:endParaRPr>
          </a:p>
          <a:p>
            <a:pPr algn="just"/>
            <a:r>
              <a:rPr lang="en-US" sz="2800" dirty="0">
                <a:solidFill>
                  <a:srgbClr val="000000"/>
                </a:solidFill>
                <a:latin typeface="Cambria" panose="02040503050406030204" pitchFamily="18" charset="0"/>
              </a:rPr>
              <a:t>“Get out of Battle Creek; </a:t>
            </a:r>
            <a:r>
              <a:rPr lang="en-US" sz="2800" b="1" u="sng" dirty="0">
                <a:solidFill>
                  <a:srgbClr val="000000"/>
                </a:solidFill>
                <a:latin typeface="Cambria" panose="02040503050406030204" pitchFamily="18" charset="0"/>
              </a:rPr>
              <a:t>for Heaven’s sake get out of Battle Creek</a:t>
            </a:r>
            <a:r>
              <a:rPr lang="en-US" sz="2800" dirty="0">
                <a:solidFill>
                  <a:srgbClr val="000000"/>
                </a:solidFill>
                <a:latin typeface="Cambria" panose="02040503050406030204" pitchFamily="18" charset="0"/>
              </a:rPr>
              <a:t>! . . All this reaching </a:t>
            </a:r>
            <a:r>
              <a:rPr lang="en-US" sz="2800" dirty="0" smtClean="0">
                <a:solidFill>
                  <a:srgbClr val="000000"/>
                </a:solidFill>
                <a:latin typeface="Cambria" panose="02040503050406030204" pitchFamily="18" charset="0"/>
              </a:rPr>
              <a:t>up toward </a:t>
            </a:r>
            <a:r>
              <a:rPr lang="en-US" sz="2800" dirty="0">
                <a:solidFill>
                  <a:srgbClr val="000000"/>
                </a:solidFill>
                <a:latin typeface="Cambria" panose="02040503050406030204" pitchFamily="18" charset="0"/>
              </a:rPr>
              <a:t>a worldly standard is unnecessary. When Christ came into the world as our teacher, </a:t>
            </a:r>
            <a:r>
              <a:rPr lang="en-US" sz="2800" dirty="0" smtClean="0">
                <a:solidFill>
                  <a:srgbClr val="000000"/>
                </a:solidFill>
                <a:latin typeface="Cambria" panose="02040503050406030204" pitchFamily="18" charset="0"/>
              </a:rPr>
              <a:t>He chose </a:t>
            </a:r>
            <a:r>
              <a:rPr lang="en-US" sz="2800" dirty="0">
                <a:solidFill>
                  <a:srgbClr val="000000"/>
                </a:solidFill>
                <a:latin typeface="Cambria" panose="02040503050406030204" pitchFamily="18" charset="0"/>
              </a:rPr>
              <a:t>unlearned men as His disciples . . [Do not go there] . . </a:t>
            </a:r>
            <a:r>
              <a:rPr lang="en-US" sz="2800" b="1" u="sng" dirty="0">
                <a:solidFill>
                  <a:srgbClr val="FF0000"/>
                </a:solidFill>
                <a:latin typeface="Cambria" panose="02040503050406030204" pitchFamily="18" charset="0"/>
              </a:rPr>
              <a:t>Let them raise a standard </a:t>
            </a:r>
            <a:r>
              <a:rPr lang="en-US" sz="2800" b="1" u="sng" dirty="0" smtClean="0">
                <a:solidFill>
                  <a:srgbClr val="FF0000"/>
                </a:solidFill>
                <a:latin typeface="Cambria" panose="02040503050406030204" pitchFamily="18" charset="0"/>
              </a:rPr>
              <a:t>and require </a:t>
            </a:r>
            <a:r>
              <a:rPr lang="en-US" sz="2800" b="1" u="sng" dirty="0">
                <a:solidFill>
                  <a:srgbClr val="FF0000"/>
                </a:solidFill>
                <a:latin typeface="Cambria" panose="02040503050406030204" pitchFamily="18" charset="0"/>
              </a:rPr>
              <a:t>a degree</a:t>
            </a:r>
            <a:r>
              <a:rPr lang="en-US" sz="2800" dirty="0">
                <a:solidFill>
                  <a:srgbClr val="000000"/>
                </a:solidFill>
                <a:latin typeface="Cambria" panose="02040503050406030204" pitchFamily="18" charset="0"/>
              </a:rPr>
              <a:t> . . He [Christ] would rather work for fishermen than learned men who </a:t>
            </a:r>
            <a:r>
              <a:rPr lang="en-US" sz="2800" dirty="0" smtClean="0">
                <a:solidFill>
                  <a:srgbClr val="000000"/>
                </a:solidFill>
                <a:latin typeface="Cambria" panose="02040503050406030204" pitchFamily="18" charset="0"/>
              </a:rPr>
              <a:t>knew so </a:t>
            </a:r>
            <a:r>
              <a:rPr lang="en-US" sz="2800" dirty="0">
                <a:solidFill>
                  <a:srgbClr val="000000"/>
                </a:solidFill>
                <a:latin typeface="Cambria" panose="02040503050406030204" pitchFamily="18" charset="0"/>
              </a:rPr>
              <a:t>much . . </a:t>
            </a:r>
            <a:r>
              <a:rPr lang="en-US" sz="2800" b="1" u="sng" dirty="0">
                <a:solidFill>
                  <a:srgbClr val="FF0000"/>
                </a:solidFill>
                <a:latin typeface="Cambria" panose="02040503050406030204" pitchFamily="18" charset="0"/>
              </a:rPr>
              <a:t>They are not fitted for our work </a:t>
            </a:r>
            <a:r>
              <a:rPr lang="en-US" sz="2800" dirty="0">
                <a:solidFill>
                  <a:srgbClr val="000000"/>
                </a:solidFill>
                <a:latin typeface="Cambria" panose="02040503050406030204" pitchFamily="18" charset="0"/>
              </a:rPr>
              <a:t>. . We do not need the commendation of those </a:t>
            </a:r>
            <a:r>
              <a:rPr lang="en-US" sz="2800" dirty="0" smtClean="0">
                <a:solidFill>
                  <a:srgbClr val="000000"/>
                </a:solidFill>
                <a:latin typeface="Cambria" panose="02040503050406030204" pitchFamily="18" charset="0"/>
              </a:rPr>
              <a:t>that do </a:t>
            </a:r>
            <a:r>
              <a:rPr lang="en-US" sz="2800" dirty="0">
                <a:solidFill>
                  <a:srgbClr val="000000"/>
                </a:solidFill>
                <a:latin typeface="Cambria" panose="02040503050406030204" pitchFamily="18" charset="0"/>
              </a:rPr>
              <a:t>not know what true education is. </a:t>
            </a:r>
            <a:r>
              <a:rPr lang="en-US" sz="2800" b="1" u="sng" dirty="0">
                <a:solidFill>
                  <a:srgbClr val="000000"/>
                </a:solidFill>
                <a:latin typeface="Cambria" panose="02040503050406030204" pitchFamily="18" charset="0"/>
              </a:rPr>
              <a:t>We do not want their stamp. God is going to give us </a:t>
            </a:r>
            <a:r>
              <a:rPr lang="en-US" sz="2800" b="1" u="sng" dirty="0" smtClean="0">
                <a:solidFill>
                  <a:srgbClr val="000000"/>
                </a:solidFill>
                <a:latin typeface="Cambria" panose="02040503050406030204" pitchFamily="18" charset="0"/>
              </a:rPr>
              <a:t>His Holy </a:t>
            </a:r>
            <a:r>
              <a:rPr lang="en-US" sz="2800" b="1" u="sng" dirty="0">
                <a:solidFill>
                  <a:srgbClr val="000000"/>
                </a:solidFill>
                <a:latin typeface="Cambria" panose="02040503050406030204" pitchFamily="18" charset="0"/>
              </a:rPr>
              <a:t>Spirit to enlighten our understanding</a:t>
            </a:r>
            <a:r>
              <a:rPr lang="en-US" sz="2800" dirty="0">
                <a:solidFill>
                  <a:srgbClr val="000000"/>
                </a:solidFill>
                <a:latin typeface="Cambria" panose="02040503050406030204" pitchFamily="18" charset="0"/>
              </a:rPr>
              <a:t>.”—EGW, August 15, 1903.</a:t>
            </a:r>
            <a:endParaRPr lang="en-US" sz="2800" dirty="0">
              <a:latin typeface="Cambria" panose="02040503050406030204" pitchFamily="18" charset="0"/>
            </a:endParaRPr>
          </a:p>
        </p:txBody>
      </p:sp>
      <p:sp>
        <p:nvSpPr>
          <p:cNvPr id="2" name="Footer Placeholder 1"/>
          <p:cNvSpPr>
            <a:spLocks noGrp="1"/>
          </p:cNvSpPr>
          <p:nvPr>
            <p:ph type="ftr" sz="quarter" idx="11"/>
          </p:nvPr>
        </p:nvSpPr>
        <p:spPr/>
        <p:txBody>
          <a:bodyPr/>
          <a:lstStyle/>
          <a:p>
            <a:r>
              <a:rPr lang="en-US" smtClean="0"/>
              <a:t>Pondezedd@gmail.com                                              presents End Time events</a:t>
            </a:r>
            <a:endParaRPr lang="en-US"/>
          </a:p>
        </p:txBody>
      </p:sp>
      <p:sp>
        <p:nvSpPr>
          <p:cNvPr id="4" name="Slide Number Placeholder 3"/>
          <p:cNvSpPr>
            <a:spLocks noGrp="1"/>
          </p:cNvSpPr>
          <p:nvPr>
            <p:ph type="sldNum" sz="quarter" idx="12"/>
          </p:nvPr>
        </p:nvSpPr>
        <p:spPr/>
        <p:txBody>
          <a:bodyPr/>
          <a:lstStyle/>
          <a:p>
            <a:fld id="{45739C18-D670-44BA-9AB1-3311ABC6A4A0}" type="slidenum">
              <a:rPr lang="en-US" smtClean="0"/>
              <a:t>45</a:t>
            </a:fld>
            <a:endParaRPr lang="en-US"/>
          </a:p>
        </p:txBody>
      </p:sp>
    </p:spTree>
    <p:extLst>
      <p:ext uri="{BB962C8B-B14F-4D97-AF65-F5344CB8AC3E}">
        <p14:creationId xmlns:p14="http://schemas.microsoft.com/office/powerpoint/2010/main" val="27700951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 y="0"/>
            <a:ext cx="12191999" cy="6858000"/>
          </a:xfrm>
          <a:prstGeom prst="rect">
            <a:avLst/>
          </a:prstGeom>
        </p:spPr>
      </p:pic>
      <p:sp>
        <p:nvSpPr>
          <p:cNvPr id="3" name="Footer Placeholder 2"/>
          <p:cNvSpPr>
            <a:spLocks noGrp="1"/>
          </p:cNvSpPr>
          <p:nvPr>
            <p:ph type="ftr" sz="quarter" idx="11"/>
          </p:nvPr>
        </p:nvSpPr>
        <p:spPr/>
        <p:txBody>
          <a:bodyPr/>
          <a:lstStyle/>
          <a:p>
            <a:r>
              <a:rPr lang="en-US" smtClean="0"/>
              <a:t>Pondezedd@gmail.com                                              presents End Time events</a:t>
            </a:r>
            <a:endParaRPr lang="en-US"/>
          </a:p>
        </p:txBody>
      </p:sp>
      <p:sp>
        <p:nvSpPr>
          <p:cNvPr id="4" name="Slide Number Placeholder 3"/>
          <p:cNvSpPr>
            <a:spLocks noGrp="1"/>
          </p:cNvSpPr>
          <p:nvPr>
            <p:ph type="sldNum" sz="quarter" idx="12"/>
          </p:nvPr>
        </p:nvSpPr>
        <p:spPr/>
        <p:txBody>
          <a:bodyPr/>
          <a:lstStyle/>
          <a:p>
            <a:fld id="{A69DD099-BC33-4A09-819F-5DF415151551}" type="slidenum">
              <a:rPr lang="en-US" smtClean="0"/>
              <a:t>46</a:t>
            </a:fld>
            <a:endParaRPr lang="en-US"/>
          </a:p>
        </p:txBody>
      </p:sp>
    </p:spTree>
    <p:extLst>
      <p:ext uri="{BB962C8B-B14F-4D97-AF65-F5344CB8AC3E}">
        <p14:creationId xmlns:p14="http://schemas.microsoft.com/office/powerpoint/2010/main" val="9322850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 y="1690696"/>
            <a:ext cx="11999743" cy="4247317"/>
          </a:xfrm>
          <a:prstGeom prst="rect">
            <a:avLst/>
          </a:prstGeom>
        </p:spPr>
        <p:txBody>
          <a:bodyPr wrap="square">
            <a:spAutoFit/>
          </a:bodyPr>
          <a:lstStyle/>
          <a:p>
            <a:pPr algn="just"/>
            <a:r>
              <a:rPr lang="en-US" dirty="0"/>
              <a:t> </a:t>
            </a:r>
            <a:r>
              <a:rPr lang="en-US" sz="3600" dirty="0">
                <a:latin typeface="Cambria" panose="02040503050406030204" pitchFamily="18" charset="0"/>
              </a:rPr>
              <a:t>Our people are now being </a:t>
            </a:r>
            <a:r>
              <a:rPr lang="en-US" sz="3600" b="1" u="sng" dirty="0">
                <a:solidFill>
                  <a:srgbClr val="FF0000"/>
                </a:solidFill>
                <a:latin typeface="Cambria" panose="02040503050406030204" pitchFamily="18" charset="0"/>
              </a:rPr>
              <a:t>tested</a:t>
            </a:r>
            <a:r>
              <a:rPr lang="en-US" sz="3600" dirty="0">
                <a:latin typeface="Cambria" panose="02040503050406030204" pitchFamily="18" charset="0"/>
              </a:rPr>
              <a:t> as to whether they will obtain their wisdom from </a:t>
            </a:r>
            <a:r>
              <a:rPr lang="en-US" sz="3600" b="1" u="sng" dirty="0">
                <a:solidFill>
                  <a:srgbClr val="FF0000"/>
                </a:solidFill>
                <a:latin typeface="Cambria" panose="02040503050406030204" pitchFamily="18" charset="0"/>
              </a:rPr>
              <a:t>the greatest Teacher </a:t>
            </a:r>
            <a:r>
              <a:rPr lang="en-US" sz="3600" dirty="0">
                <a:latin typeface="Cambria" panose="02040503050406030204" pitchFamily="18" charset="0"/>
              </a:rPr>
              <a:t>the world ever knew, or seek to the god of </a:t>
            </a:r>
            <a:r>
              <a:rPr lang="en-US" sz="3600" dirty="0" err="1">
                <a:latin typeface="Cambria" panose="02040503050406030204" pitchFamily="18" charset="0"/>
              </a:rPr>
              <a:t>Ekron</a:t>
            </a:r>
            <a:r>
              <a:rPr lang="en-US" sz="3600" dirty="0">
                <a:latin typeface="Cambria" panose="02040503050406030204" pitchFamily="18" charset="0"/>
              </a:rPr>
              <a:t>. </a:t>
            </a:r>
            <a:r>
              <a:rPr lang="en-US" sz="3600" b="1" u="sng" dirty="0">
                <a:solidFill>
                  <a:srgbClr val="FF0000"/>
                </a:solidFill>
                <a:latin typeface="Cambria" panose="02040503050406030204" pitchFamily="18" charset="0"/>
              </a:rPr>
              <a:t>Let us determine that we will not be tied by </a:t>
            </a:r>
            <a:r>
              <a:rPr lang="en-US" sz="3600" b="1" u="sng" dirty="0">
                <a:solidFill>
                  <a:srgbClr val="7030A0"/>
                </a:solidFill>
                <a:latin typeface="Cambria" panose="02040503050406030204" pitchFamily="18" charset="0"/>
              </a:rPr>
              <a:t>so much as a thread </a:t>
            </a:r>
            <a:r>
              <a:rPr lang="en-US" sz="3600" b="1" u="sng" dirty="0">
                <a:solidFill>
                  <a:srgbClr val="FF0000"/>
                </a:solidFill>
                <a:latin typeface="Cambria" panose="02040503050406030204" pitchFamily="18" charset="0"/>
              </a:rPr>
              <a:t>to the educational policies of those who do not discern the voice of God and who will not hearken to His commandments.  </a:t>
            </a:r>
            <a:r>
              <a:rPr lang="en-US" sz="3600" dirty="0">
                <a:latin typeface="Cambria" panose="02040503050406030204" pitchFamily="18" charset="0"/>
              </a:rPr>
              <a:t>{CT 255.4}  </a:t>
            </a:r>
          </a:p>
          <a:p>
            <a:endParaRPr lang="en-US" dirty="0"/>
          </a:p>
        </p:txBody>
      </p:sp>
      <p:sp>
        <p:nvSpPr>
          <p:cNvPr id="4" name="Footer Placeholder 3"/>
          <p:cNvSpPr>
            <a:spLocks noGrp="1"/>
          </p:cNvSpPr>
          <p:nvPr>
            <p:ph type="ftr" sz="quarter" idx="11"/>
          </p:nvPr>
        </p:nvSpPr>
        <p:spPr/>
        <p:txBody>
          <a:bodyPr/>
          <a:lstStyle/>
          <a:p>
            <a:r>
              <a:rPr lang="en-US" smtClean="0"/>
              <a:t>Pondezedd@gmail.com                                              presents End Time events</a:t>
            </a:r>
            <a:endParaRPr lang="en-US"/>
          </a:p>
        </p:txBody>
      </p:sp>
      <p:sp>
        <p:nvSpPr>
          <p:cNvPr id="5" name="Slide Number Placeholder 4"/>
          <p:cNvSpPr>
            <a:spLocks noGrp="1"/>
          </p:cNvSpPr>
          <p:nvPr>
            <p:ph type="sldNum" sz="quarter" idx="12"/>
          </p:nvPr>
        </p:nvSpPr>
        <p:spPr/>
        <p:txBody>
          <a:bodyPr/>
          <a:lstStyle/>
          <a:p>
            <a:fld id="{45739C18-D670-44BA-9AB1-3311ABC6A4A0}" type="slidenum">
              <a:rPr lang="en-US" smtClean="0"/>
              <a:t>47</a:t>
            </a:fld>
            <a:endParaRPr lang="en-US"/>
          </a:p>
        </p:txBody>
      </p:sp>
    </p:spTree>
    <p:extLst>
      <p:ext uri="{BB962C8B-B14F-4D97-AF65-F5344CB8AC3E}">
        <p14:creationId xmlns:p14="http://schemas.microsoft.com/office/powerpoint/2010/main" val="14112065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47"/>
            <a:ext cx="10317480" cy="1167617"/>
          </a:xfrm>
        </p:spPr>
        <p:txBody>
          <a:bodyPr>
            <a:normAutofit fontScale="90000"/>
          </a:bodyPr>
          <a:lstStyle/>
          <a:p>
            <a:pPr algn="ctr"/>
            <a:r>
              <a:rPr lang="en-US" b="1" u="sng" dirty="0" smtClean="0">
                <a:solidFill>
                  <a:srgbClr val="FF0000"/>
                </a:solidFill>
                <a:effectLst>
                  <a:outerShdw blurRad="38100" dist="38100" dir="2700000" algn="tl">
                    <a:srgbClr val="000000">
                      <a:alpha val="43137"/>
                    </a:srgbClr>
                  </a:outerShdw>
                </a:effectLst>
                <a:latin typeface="Cambria" panose="02040503050406030204" pitchFamily="18" charset="0"/>
              </a:rPr>
              <a:t>TRACING THE EDUCATION OF WATCHMEN</a:t>
            </a:r>
            <a:endParaRPr lang="en-US" b="1" u="sng" dirty="0">
              <a:solidFill>
                <a:srgbClr val="FF0000"/>
              </a:solidFill>
              <a:effectLst>
                <a:outerShdw blurRad="38100" dist="38100" dir="2700000" algn="tl">
                  <a:srgbClr val="000000">
                    <a:alpha val="43137"/>
                  </a:srgbClr>
                </a:outerShdw>
              </a:effectLst>
              <a:latin typeface="Cambria" panose="02040503050406030204" pitchFamily="18" charset="0"/>
            </a:endParaRPr>
          </a:p>
        </p:txBody>
      </p:sp>
      <p:sp>
        <p:nvSpPr>
          <p:cNvPr id="3" name="Rectangle 2"/>
          <p:cNvSpPr/>
          <p:nvPr/>
        </p:nvSpPr>
        <p:spPr>
          <a:xfrm>
            <a:off x="29" y="801863"/>
            <a:ext cx="11662119" cy="5016758"/>
          </a:xfrm>
          <a:prstGeom prst="rect">
            <a:avLst/>
          </a:prstGeom>
        </p:spPr>
        <p:txBody>
          <a:bodyPr wrap="square">
            <a:spAutoFit/>
          </a:bodyPr>
          <a:lstStyle/>
          <a:p>
            <a:pPr marL="285750" indent="-285750" algn="just">
              <a:buFont typeface="Wingdings" panose="05000000000000000000" pitchFamily="2" charset="2"/>
              <a:buChar char="v"/>
            </a:pPr>
            <a:r>
              <a:rPr lang="en-US" sz="3200" b="1" dirty="0" smtClean="0">
                <a:effectLst>
                  <a:outerShdw blurRad="38100" dist="38100" dir="2700000" algn="tl">
                    <a:srgbClr val="000000">
                      <a:alpha val="43137"/>
                    </a:srgbClr>
                  </a:outerShdw>
                </a:effectLst>
                <a:latin typeface="Cambria" panose="02040503050406030204" pitchFamily="18" charset="0"/>
              </a:rPr>
              <a:t>ENOCH</a:t>
            </a:r>
          </a:p>
          <a:p>
            <a:pPr marL="285750" indent="-285750" algn="just">
              <a:buFont typeface="Wingdings" panose="05000000000000000000" pitchFamily="2" charset="2"/>
              <a:buChar char="v"/>
            </a:pPr>
            <a:r>
              <a:rPr lang="en-US" sz="3200" b="1" dirty="0" smtClean="0">
                <a:effectLst>
                  <a:outerShdw blurRad="38100" dist="38100" dir="2700000" algn="tl">
                    <a:srgbClr val="000000">
                      <a:alpha val="43137"/>
                    </a:srgbClr>
                  </a:outerShdw>
                </a:effectLst>
                <a:latin typeface="Cambria" panose="02040503050406030204" pitchFamily="18" charset="0"/>
              </a:rPr>
              <a:t>ABRAHAM</a:t>
            </a:r>
          </a:p>
          <a:p>
            <a:pPr marL="285750" indent="-285750" algn="just">
              <a:buFont typeface="Wingdings" panose="05000000000000000000" pitchFamily="2" charset="2"/>
              <a:buChar char="v"/>
            </a:pPr>
            <a:r>
              <a:rPr lang="en-US" sz="3200" b="1" dirty="0" smtClean="0">
                <a:effectLst>
                  <a:outerShdw blurRad="38100" dist="38100" dir="2700000" algn="tl">
                    <a:srgbClr val="000000">
                      <a:alpha val="43137"/>
                    </a:srgbClr>
                  </a:outerShdw>
                </a:effectLst>
                <a:latin typeface="Cambria" panose="02040503050406030204" pitchFamily="18" charset="0"/>
              </a:rPr>
              <a:t>JOSEPH</a:t>
            </a:r>
          </a:p>
          <a:p>
            <a:pPr marL="285750" indent="-285750" algn="just">
              <a:buFont typeface="Wingdings" panose="05000000000000000000" pitchFamily="2" charset="2"/>
              <a:buChar char="v"/>
            </a:pPr>
            <a:r>
              <a:rPr lang="en-US" sz="3200" b="1" dirty="0" smtClean="0">
                <a:effectLst>
                  <a:outerShdw blurRad="38100" dist="38100" dir="2700000" algn="tl">
                    <a:srgbClr val="000000">
                      <a:alpha val="43137"/>
                    </a:srgbClr>
                  </a:outerShdw>
                </a:effectLst>
                <a:latin typeface="Cambria" panose="02040503050406030204" pitchFamily="18" charset="0"/>
              </a:rPr>
              <a:t>MOSES</a:t>
            </a:r>
            <a:endParaRPr lang="en-US" sz="3200" b="1" dirty="0">
              <a:effectLst>
                <a:outerShdw blurRad="38100" dist="38100" dir="2700000" algn="tl">
                  <a:srgbClr val="000000">
                    <a:alpha val="43137"/>
                  </a:srgbClr>
                </a:outerShdw>
              </a:effectLst>
              <a:latin typeface="Cambria" panose="02040503050406030204" pitchFamily="18" charset="0"/>
            </a:endParaRPr>
          </a:p>
          <a:p>
            <a:pPr marL="285750" indent="-285750" algn="just">
              <a:buFont typeface="Wingdings" panose="05000000000000000000" pitchFamily="2" charset="2"/>
              <a:buChar char="v"/>
            </a:pPr>
            <a:r>
              <a:rPr lang="en-US" sz="3200" b="1" dirty="0" smtClean="0">
                <a:effectLst>
                  <a:outerShdw blurRad="38100" dist="38100" dir="2700000" algn="tl">
                    <a:srgbClr val="000000">
                      <a:alpha val="43137"/>
                    </a:srgbClr>
                  </a:outerShdw>
                </a:effectLst>
                <a:latin typeface="Cambria" panose="02040503050406030204" pitchFamily="18" charset="0"/>
              </a:rPr>
              <a:t>ELIJAH</a:t>
            </a:r>
          </a:p>
          <a:p>
            <a:pPr marL="285750" indent="-285750" algn="just">
              <a:buFont typeface="Wingdings" panose="05000000000000000000" pitchFamily="2" charset="2"/>
              <a:buChar char="v"/>
            </a:pPr>
            <a:r>
              <a:rPr lang="en-US" sz="3200" b="1" dirty="0" smtClean="0">
                <a:effectLst>
                  <a:outerShdw blurRad="38100" dist="38100" dir="2700000" algn="tl">
                    <a:srgbClr val="000000">
                      <a:alpha val="43137"/>
                    </a:srgbClr>
                  </a:outerShdw>
                </a:effectLst>
                <a:latin typeface="Cambria" panose="02040503050406030204" pitchFamily="18" charset="0"/>
              </a:rPr>
              <a:t>JEREMIAH</a:t>
            </a:r>
            <a:endParaRPr lang="en-US" sz="3200" b="1" dirty="0">
              <a:effectLst>
                <a:outerShdw blurRad="38100" dist="38100" dir="2700000" algn="tl">
                  <a:srgbClr val="000000">
                    <a:alpha val="43137"/>
                  </a:srgbClr>
                </a:outerShdw>
              </a:effectLst>
              <a:latin typeface="Cambria" panose="02040503050406030204" pitchFamily="18" charset="0"/>
            </a:endParaRPr>
          </a:p>
          <a:p>
            <a:pPr marL="285750" indent="-285750" algn="just">
              <a:buFont typeface="Wingdings" panose="05000000000000000000" pitchFamily="2" charset="2"/>
              <a:buChar char="v"/>
            </a:pPr>
            <a:r>
              <a:rPr lang="en-US" sz="3200" b="1" dirty="0" smtClean="0">
                <a:effectLst>
                  <a:outerShdw blurRad="38100" dist="38100" dir="2700000" algn="tl">
                    <a:srgbClr val="000000">
                      <a:alpha val="43137"/>
                    </a:srgbClr>
                  </a:outerShdw>
                </a:effectLst>
                <a:latin typeface="Cambria" panose="02040503050406030204" pitchFamily="18" charset="0"/>
              </a:rPr>
              <a:t>DANIEL</a:t>
            </a:r>
          </a:p>
          <a:p>
            <a:pPr marL="285750" indent="-285750" algn="just">
              <a:buFont typeface="Wingdings" panose="05000000000000000000" pitchFamily="2" charset="2"/>
              <a:buChar char="v"/>
            </a:pPr>
            <a:r>
              <a:rPr lang="en-US" sz="3200" b="1" dirty="0" smtClean="0">
                <a:effectLst>
                  <a:outerShdw blurRad="38100" dist="38100" dir="2700000" algn="tl">
                    <a:srgbClr val="000000">
                      <a:alpha val="43137"/>
                    </a:srgbClr>
                  </a:outerShdw>
                </a:effectLst>
                <a:latin typeface="Cambria" panose="02040503050406030204" pitchFamily="18" charset="0"/>
              </a:rPr>
              <a:t>JOHN THE BAPTIST</a:t>
            </a:r>
          </a:p>
          <a:p>
            <a:pPr marL="285750" indent="-285750" algn="just">
              <a:buFont typeface="Wingdings" panose="05000000000000000000" pitchFamily="2" charset="2"/>
              <a:buChar char="v"/>
            </a:pPr>
            <a:r>
              <a:rPr lang="en-US" sz="3200" b="1" dirty="0" smtClean="0">
                <a:effectLst>
                  <a:outerShdw blurRad="38100" dist="38100" dir="2700000" algn="tl">
                    <a:srgbClr val="000000">
                      <a:alpha val="43137"/>
                    </a:srgbClr>
                  </a:outerShdw>
                </a:effectLst>
                <a:latin typeface="Cambria" panose="02040503050406030204" pitchFamily="18" charset="0"/>
              </a:rPr>
              <a:t>CHRIST JESUS</a:t>
            </a:r>
          </a:p>
          <a:p>
            <a:pPr marL="285750" indent="-285750" algn="just">
              <a:buFont typeface="Wingdings" panose="05000000000000000000" pitchFamily="2" charset="2"/>
              <a:buChar char="v"/>
            </a:pPr>
            <a:r>
              <a:rPr lang="en-US" sz="3200" b="1" dirty="0" smtClean="0">
                <a:effectLst>
                  <a:outerShdw blurRad="38100" dist="38100" dir="2700000" algn="tl">
                    <a:srgbClr val="000000">
                      <a:alpha val="43137"/>
                    </a:srgbClr>
                  </a:outerShdw>
                </a:effectLst>
                <a:latin typeface="Cambria" panose="02040503050406030204" pitchFamily="18" charset="0"/>
              </a:rPr>
              <a:t>THE REMNANT CHURCH – SISTER ELLEN G WHITE</a:t>
            </a:r>
            <a:endParaRPr lang="en-US" sz="3200" b="1" dirty="0">
              <a:effectLst>
                <a:outerShdw blurRad="38100" dist="38100" dir="2700000" algn="tl">
                  <a:srgbClr val="000000">
                    <a:alpha val="43137"/>
                  </a:srgbClr>
                </a:outerShdw>
              </a:effectLst>
              <a:latin typeface="Cambria" panose="02040503050406030204" pitchFamily="18" charset="0"/>
            </a:endParaRPr>
          </a:p>
        </p:txBody>
      </p:sp>
      <p:sp>
        <p:nvSpPr>
          <p:cNvPr id="4" name="Footer Placeholder 3"/>
          <p:cNvSpPr>
            <a:spLocks noGrp="1"/>
          </p:cNvSpPr>
          <p:nvPr>
            <p:ph type="ftr" sz="quarter" idx="11"/>
          </p:nvPr>
        </p:nvSpPr>
        <p:spPr/>
        <p:txBody>
          <a:bodyPr/>
          <a:lstStyle/>
          <a:p>
            <a:r>
              <a:rPr lang="en-US" smtClean="0"/>
              <a:t>Pondezedd@gmail.com                                              presents End Time events</a:t>
            </a:r>
            <a:endParaRPr lang="en-US"/>
          </a:p>
        </p:txBody>
      </p:sp>
      <p:sp>
        <p:nvSpPr>
          <p:cNvPr id="5" name="Slide Number Placeholder 4"/>
          <p:cNvSpPr>
            <a:spLocks noGrp="1"/>
          </p:cNvSpPr>
          <p:nvPr>
            <p:ph type="sldNum" sz="quarter" idx="12"/>
          </p:nvPr>
        </p:nvSpPr>
        <p:spPr/>
        <p:txBody>
          <a:bodyPr/>
          <a:lstStyle/>
          <a:p>
            <a:fld id="{45739C18-D670-44BA-9AB1-3311ABC6A4A0}" type="slidenum">
              <a:rPr lang="en-US" smtClean="0"/>
              <a:t>48</a:t>
            </a:fld>
            <a:endParaRPr lang="en-US"/>
          </a:p>
        </p:txBody>
      </p:sp>
    </p:spTree>
    <p:extLst>
      <p:ext uri="{BB962C8B-B14F-4D97-AF65-F5344CB8AC3E}">
        <p14:creationId xmlns:p14="http://schemas.microsoft.com/office/powerpoint/2010/main" val="32668439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Rectangle 2"/>
          <p:cNvSpPr/>
          <p:nvPr/>
        </p:nvSpPr>
        <p:spPr>
          <a:xfrm>
            <a:off x="140708" y="576778"/>
            <a:ext cx="11830929" cy="5016758"/>
          </a:xfrm>
          <a:prstGeom prst="rect">
            <a:avLst/>
          </a:prstGeom>
        </p:spPr>
        <p:txBody>
          <a:bodyPr wrap="square">
            <a:spAutoFit/>
          </a:bodyPr>
          <a:lstStyle/>
          <a:p>
            <a:pPr algn="just"/>
            <a:r>
              <a:rPr lang="en-US" sz="4000" dirty="0" smtClean="0">
                <a:latin typeface="Cambria" panose="02040503050406030204" pitchFamily="18" charset="0"/>
              </a:rPr>
              <a:t>1 COR 1:27-29:”But </a:t>
            </a:r>
            <a:r>
              <a:rPr lang="en-US" sz="4000" dirty="0">
                <a:latin typeface="Cambria" panose="02040503050406030204" pitchFamily="18" charset="0"/>
              </a:rPr>
              <a:t>God hath chosen the foolish things of the world to </a:t>
            </a:r>
            <a:r>
              <a:rPr lang="en-US" sz="4000" b="1" u="sng" dirty="0">
                <a:solidFill>
                  <a:srgbClr val="FF0000"/>
                </a:solidFill>
                <a:latin typeface="Cambria" panose="02040503050406030204" pitchFamily="18" charset="0"/>
              </a:rPr>
              <a:t>confound the wise; </a:t>
            </a:r>
            <a:r>
              <a:rPr lang="en-US" sz="4000" dirty="0">
                <a:latin typeface="Cambria" panose="02040503050406030204" pitchFamily="18" charset="0"/>
              </a:rPr>
              <a:t>and God hath chosen the </a:t>
            </a:r>
            <a:r>
              <a:rPr lang="en-US" sz="4000" b="1" u="sng" dirty="0">
                <a:solidFill>
                  <a:srgbClr val="FF0000"/>
                </a:solidFill>
                <a:latin typeface="Cambria" panose="02040503050406030204" pitchFamily="18" charset="0"/>
              </a:rPr>
              <a:t>weak things of the world to confound the things which are mighty</a:t>
            </a:r>
            <a:r>
              <a:rPr lang="en-US" sz="4000" dirty="0">
                <a:latin typeface="Cambria" panose="02040503050406030204" pitchFamily="18" charset="0"/>
              </a:rPr>
              <a:t>; </a:t>
            </a:r>
            <a:r>
              <a:rPr lang="en-US" sz="4000" dirty="0" smtClean="0">
                <a:latin typeface="Cambria" panose="02040503050406030204" pitchFamily="18" charset="0"/>
              </a:rPr>
              <a:t>And </a:t>
            </a:r>
            <a:r>
              <a:rPr lang="en-US" sz="4000" dirty="0">
                <a:latin typeface="Cambria" panose="02040503050406030204" pitchFamily="18" charset="0"/>
              </a:rPr>
              <a:t>base things of the world, and things which are despised, hath God chosen, [yea], and things which are not, to bring to </a:t>
            </a:r>
            <a:r>
              <a:rPr lang="en-US" sz="4000" dirty="0" err="1">
                <a:latin typeface="Cambria" panose="02040503050406030204" pitchFamily="18" charset="0"/>
              </a:rPr>
              <a:t>nought</a:t>
            </a:r>
            <a:r>
              <a:rPr lang="en-US" sz="4000" dirty="0">
                <a:latin typeface="Cambria" panose="02040503050406030204" pitchFamily="18" charset="0"/>
              </a:rPr>
              <a:t> things that are: </a:t>
            </a:r>
            <a:r>
              <a:rPr lang="en-US" sz="4000" dirty="0" smtClean="0">
                <a:latin typeface="Cambria" panose="02040503050406030204" pitchFamily="18" charset="0"/>
              </a:rPr>
              <a:t>That </a:t>
            </a:r>
            <a:r>
              <a:rPr lang="en-US" sz="4000" dirty="0">
                <a:latin typeface="Cambria" panose="02040503050406030204" pitchFamily="18" charset="0"/>
              </a:rPr>
              <a:t>no flesh should glory in his presence</a:t>
            </a:r>
            <a:r>
              <a:rPr lang="en-US" sz="4000" dirty="0" smtClean="0">
                <a:latin typeface="Cambria" panose="02040503050406030204" pitchFamily="18" charset="0"/>
              </a:rPr>
              <a:t>.”</a:t>
            </a:r>
            <a:endParaRPr lang="en-US" sz="4000" dirty="0">
              <a:latin typeface="Cambria" panose="02040503050406030204" pitchFamily="18" charset="0"/>
            </a:endParaRPr>
          </a:p>
        </p:txBody>
      </p:sp>
      <p:sp>
        <p:nvSpPr>
          <p:cNvPr id="4" name="Footer Placeholder 3"/>
          <p:cNvSpPr>
            <a:spLocks noGrp="1"/>
          </p:cNvSpPr>
          <p:nvPr>
            <p:ph type="ftr" sz="quarter" idx="11"/>
          </p:nvPr>
        </p:nvSpPr>
        <p:spPr/>
        <p:txBody>
          <a:bodyPr/>
          <a:lstStyle/>
          <a:p>
            <a:r>
              <a:rPr lang="en-US" smtClean="0"/>
              <a:t>Pondezedd@gmail.com                                              presents End Time events</a:t>
            </a:r>
            <a:endParaRPr lang="en-US"/>
          </a:p>
        </p:txBody>
      </p:sp>
      <p:sp>
        <p:nvSpPr>
          <p:cNvPr id="5" name="Slide Number Placeholder 4"/>
          <p:cNvSpPr>
            <a:spLocks noGrp="1"/>
          </p:cNvSpPr>
          <p:nvPr>
            <p:ph type="sldNum" sz="quarter" idx="12"/>
          </p:nvPr>
        </p:nvSpPr>
        <p:spPr/>
        <p:txBody>
          <a:bodyPr/>
          <a:lstStyle/>
          <a:p>
            <a:fld id="{45739C18-D670-44BA-9AB1-3311ABC6A4A0}" type="slidenum">
              <a:rPr lang="en-US" smtClean="0"/>
              <a:t>49</a:t>
            </a:fld>
            <a:endParaRPr lang="en-US"/>
          </a:p>
        </p:txBody>
      </p:sp>
    </p:spTree>
    <p:extLst>
      <p:ext uri="{BB962C8B-B14F-4D97-AF65-F5344CB8AC3E}">
        <p14:creationId xmlns:p14="http://schemas.microsoft.com/office/powerpoint/2010/main" val="449356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solidFill>
                  <a:srgbClr val="FFFFFF"/>
                </a:solidFill>
              </a:rPr>
              <a:t>Pondezedd@gmail.com                                              presents End Time events</a:t>
            </a:r>
            <a:endParaRPr lang="en-US" dirty="0">
              <a:solidFill>
                <a:srgbClr val="FFFFFF"/>
              </a:solidFill>
            </a:endParaRPr>
          </a:p>
        </p:txBody>
      </p:sp>
      <p:sp>
        <p:nvSpPr>
          <p:cNvPr id="4" name="Slide Number Placeholder 3"/>
          <p:cNvSpPr>
            <a:spLocks noGrp="1"/>
          </p:cNvSpPr>
          <p:nvPr>
            <p:ph type="sldNum" sz="quarter" idx="12"/>
          </p:nvPr>
        </p:nvSpPr>
        <p:spPr/>
        <p:txBody>
          <a:bodyPr/>
          <a:lstStyle/>
          <a:p>
            <a:fld id="{FCC252A5-F5B7-48BA-A98A-CF9607D1E102}" type="slidenum">
              <a:rPr lang="en-US" smtClean="0">
                <a:solidFill>
                  <a:srgbClr val="FFFFFF"/>
                </a:solidFill>
              </a:rPr>
              <a:pPr/>
              <a:t>5</a:t>
            </a:fld>
            <a:endParaRPr lang="en-US" dirty="0">
              <a:solidFill>
                <a:srgbClr val="FFFFFF"/>
              </a:solidFill>
            </a:endParaRPr>
          </a:p>
        </p:txBody>
      </p:sp>
      <p:pic>
        <p:nvPicPr>
          <p:cNvPr id="5" name="Picture 4"/>
          <p:cNvPicPr>
            <a:picLocks noChangeAspect="1"/>
          </p:cNvPicPr>
          <p:nvPr/>
        </p:nvPicPr>
        <p:blipFill>
          <a:blip r:embed="rId3"/>
          <a:stretch>
            <a:fillRect/>
          </a:stretch>
        </p:blipFill>
        <p:spPr>
          <a:xfrm>
            <a:off x="128789" y="74658"/>
            <a:ext cx="12063211" cy="6168980"/>
          </a:xfrm>
          <a:prstGeom prst="rect">
            <a:avLst/>
          </a:prstGeom>
        </p:spPr>
      </p:pic>
    </p:spTree>
    <p:extLst>
      <p:ext uri="{BB962C8B-B14F-4D97-AF65-F5344CB8AC3E}">
        <p14:creationId xmlns:p14="http://schemas.microsoft.com/office/powerpoint/2010/main" val="36119838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303413" cy="970670"/>
          </a:xfrm>
        </p:spPr>
        <p:txBody>
          <a:bodyPr/>
          <a:lstStyle/>
          <a:p>
            <a:pPr algn="ctr"/>
            <a:r>
              <a:rPr lang="en-US" b="1" i="1" u="sng" dirty="0" smtClean="0">
                <a:solidFill>
                  <a:srgbClr val="FF0000"/>
                </a:solidFill>
                <a:effectLst>
                  <a:outerShdw blurRad="38100" dist="38100" dir="2700000" algn="tl">
                    <a:srgbClr val="000000">
                      <a:alpha val="43137"/>
                    </a:srgbClr>
                  </a:outerShdw>
                </a:effectLst>
                <a:latin typeface="Cambria" panose="02040503050406030204" pitchFamily="18" charset="0"/>
              </a:rPr>
              <a:t>WELL WHAT OF OUR TITLES?</a:t>
            </a:r>
            <a:endParaRPr lang="en-US" b="1" i="1" u="sng" dirty="0">
              <a:solidFill>
                <a:srgbClr val="FF0000"/>
              </a:solidFill>
              <a:effectLst>
                <a:outerShdw blurRad="38100" dist="38100" dir="2700000" algn="tl">
                  <a:srgbClr val="000000">
                    <a:alpha val="43137"/>
                  </a:srgbClr>
                </a:outerShdw>
              </a:effectLst>
              <a:latin typeface="Cambria" panose="02040503050406030204" pitchFamily="18" charset="0"/>
            </a:endParaRPr>
          </a:p>
        </p:txBody>
      </p:sp>
      <p:sp>
        <p:nvSpPr>
          <p:cNvPr id="3" name="Rectangle 2"/>
          <p:cNvSpPr/>
          <p:nvPr/>
        </p:nvSpPr>
        <p:spPr>
          <a:xfrm>
            <a:off x="-1" y="970694"/>
            <a:ext cx="12056013" cy="5539978"/>
          </a:xfrm>
          <a:prstGeom prst="rect">
            <a:avLst/>
          </a:prstGeom>
        </p:spPr>
        <p:txBody>
          <a:bodyPr wrap="square">
            <a:spAutoFit/>
          </a:bodyPr>
          <a:lstStyle/>
          <a:p>
            <a:pPr algn="just"/>
            <a:r>
              <a:rPr lang="en-US" sz="2800" dirty="0">
                <a:latin typeface="Cambria" panose="02040503050406030204" pitchFamily="18" charset="0"/>
              </a:rPr>
              <a:t>That which had been shown me as a place where the suffering sick among us could be helped was one where sacrifice, hospitality, faith, and piety should be the ruling principles. But when unqualified calls </a:t>
            </a:r>
            <a:r>
              <a:rPr lang="en-US" sz="2800" b="1" u="sng" dirty="0">
                <a:latin typeface="Cambria" panose="02040503050406030204" pitchFamily="18" charset="0"/>
              </a:rPr>
              <a:t>were made for large sums of money, with the statement that stock taken would pay large per </a:t>
            </a:r>
            <a:r>
              <a:rPr lang="en-US" sz="2800" b="1" u="sng" dirty="0" smtClean="0">
                <a:latin typeface="Cambria" panose="02040503050406030204" pitchFamily="18" charset="0"/>
              </a:rPr>
              <a:t>cent</a:t>
            </a:r>
            <a:r>
              <a:rPr lang="en-US" sz="2800" dirty="0" smtClean="0">
                <a:latin typeface="Cambria" panose="02040503050406030204" pitchFamily="18" charset="0"/>
              </a:rPr>
              <a:t>…..; </a:t>
            </a:r>
            <a:r>
              <a:rPr lang="en-US" sz="2800" dirty="0">
                <a:latin typeface="Cambria" panose="02040503050406030204" pitchFamily="18" charset="0"/>
              </a:rPr>
              <a:t>when I learned, with pain, that, in order to make the institution popular with those </a:t>
            </a:r>
            <a:r>
              <a:rPr lang="en-US" sz="2800" b="1" u="sng" dirty="0">
                <a:solidFill>
                  <a:srgbClr val="FF0000"/>
                </a:solidFill>
                <a:latin typeface="Cambria" panose="02040503050406030204" pitchFamily="18" charset="0"/>
              </a:rPr>
              <a:t>not of our faith and to secure their patronage, a spirit of compromise was rapidly gaining ground at the Institute</a:t>
            </a:r>
            <a:r>
              <a:rPr lang="en-US" sz="2800" dirty="0">
                <a:latin typeface="Cambria" panose="02040503050406030204" pitchFamily="18" charset="0"/>
              </a:rPr>
              <a:t>, manifested in the use of </a:t>
            </a:r>
            <a:r>
              <a:rPr lang="en-US" sz="2800" b="1" u="sng" dirty="0">
                <a:solidFill>
                  <a:srgbClr val="FF0000"/>
                </a:solidFill>
                <a:latin typeface="Cambria" panose="02040503050406030204" pitchFamily="18" charset="0"/>
              </a:rPr>
              <a:t>Mr., Miss, and Mrs., instead of Brother and Sister</a:t>
            </a:r>
            <a:r>
              <a:rPr lang="en-US" sz="2800" dirty="0">
                <a:latin typeface="Cambria" panose="02040503050406030204" pitchFamily="18" charset="0"/>
              </a:rPr>
              <a:t>, and in popular amusements, in which all could engage in a sort of comparatively innocent frolic--when I saw these things, I said: </a:t>
            </a:r>
            <a:r>
              <a:rPr lang="en-US" sz="2800" b="1" u="sng" dirty="0">
                <a:solidFill>
                  <a:srgbClr val="FF0000"/>
                </a:solidFill>
                <a:latin typeface="Cambria" panose="02040503050406030204" pitchFamily="18" charset="0"/>
              </a:rPr>
              <a:t>This is not that which was shown me as an institution for the sick which would share the signal blessing of God. This is another thing. </a:t>
            </a:r>
            <a:r>
              <a:rPr lang="en-US" sz="2800" dirty="0">
                <a:latin typeface="Cambria" panose="02040503050406030204" pitchFamily="18" charset="0"/>
              </a:rPr>
              <a:t> {1T 633.2}  </a:t>
            </a:r>
          </a:p>
          <a:p>
            <a:r>
              <a:rPr lang="en-US" dirty="0"/>
              <a:t> </a:t>
            </a:r>
          </a:p>
        </p:txBody>
      </p:sp>
      <p:sp>
        <p:nvSpPr>
          <p:cNvPr id="4" name="Footer Placeholder 3"/>
          <p:cNvSpPr>
            <a:spLocks noGrp="1"/>
          </p:cNvSpPr>
          <p:nvPr>
            <p:ph type="ftr" sz="quarter" idx="11"/>
          </p:nvPr>
        </p:nvSpPr>
        <p:spPr/>
        <p:txBody>
          <a:bodyPr/>
          <a:lstStyle/>
          <a:p>
            <a:r>
              <a:rPr lang="en-US" smtClean="0"/>
              <a:t>Pondezedd@gmail.com                                              presents End Time events</a:t>
            </a:r>
            <a:endParaRPr lang="en-US"/>
          </a:p>
        </p:txBody>
      </p:sp>
      <p:sp>
        <p:nvSpPr>
          <p:cNvPr id="5" name="Slide Number Placeholder 4"/>
          <p:cNvSpPr>
            <a:spLocks noGrp="1"/>
          </p:cNvSpPr>
          <p:nvPr>
            <p:ph type="sldNum" sz="quarter" idx="12"/>
          </p:nvPr>
        </p:nvSpPr>
        <p:spPr/>
        <p:txBody>
          <a:bodyPr/>
          <a:lstStyle/>
          <a:p>
            <a:fld id="{45739C18-D670-44BA-9AB1-3311ABC6A4A0}" type="slidenum">
              <a:rPr lang="en-US" smtClean="0"/>
              <a:t>50</a:t>
            </a:fld>
            <a:endParaRPr lang="en-US"/>
          </a:p>
        </p:txBody>
      </p:sp>
    </p:spTree>
    <p:extLst>
      <p:ext uri="{BB962C8B-B14F-4D97-AF65-F5344CB8AC3E}">
        <p14:creationId xmlns:p14="http://schemas.microsoft.com/office/powerpoint/2010/main" val="7572673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609" y="506445"/>
            <a:ext cx="11915336" cy="5016758"/>
          </a:xfrm>
          <a:prstGeom prst="rect">
            <a:avLst/>
          </a:prstGeom>
        </p:spPr>
        <p:txBody>
          <a:bodyPr wrap="square">
            <a:spAutoFit/>
          </a:bodyPr>
          <a:lstStyle/>
          <a:p>
            <a:pPr algn="just"/>
            <a:r>
              <a:rPr lang="en-US" sz="4000" dirty="0">
                <a:solidFill>
                  <a:srgbClr val="000000"/>
                </a:solidFill>
                <a:latin typeface="Cambria" panose="02040503050406030204" pitchFamily="18" charset="0"/>
              </a:rPr>
              <a:t>“We recommend: 9. That for the sake of maintaining Christian ideals, our college </a:t>
            </a:r>
            <a:r>
              <a:rPr lang="en-US" sz="4000" dirty="0" smtClean="0">
                <a:solidFill>
                  <a:srgbClr val="000000"/>
                </a:solidFill>
                <a:latin typeface="Cambria" panose="02040503050406030204" pitchFamily="18" charset="0"/>
              </a:rPr>
              <a:t>faculties should </a:t>
            </a:r>
            <a:r>
              <a:rPr lang="en-US" sz="4000" dirty="0">
                <a:solidFill>
                  <a:srgbClr val="000000"/>
                </a:solidFill>
                <a:latin typeface="Cambria" panose="02040503050406030204" pitchFamily="18" charset="0"/>
              </a:rPr>
              <a:t>discourage the use of the title ‘</a:t>
            </a:r>
            <a:r>
              <a:rPr lang="en-US" sz="4000" b="1" u="sng" dirty="0">
                <a:solidFill>
                  <a:srgbClr val="FF0000"/>
                </a:solidFill>
                <a:latin typeface="Cambria" panose="02040503050406030204" pitchFamily="18" charset="0"/>
              </a:rPr>
              <a:t>Doctor,’ for this practice has a tendency in the </a:t>
            </a:r>
            <a:r>
              <a:rPr lang="en-US" sz="4000" b="1" u="sng" dirty="0" smtClean="0">
                <a:solidFill>
                  <a:srgbClr val="FF0000"/>
                </a:solidFill>
                <a:latin typeface="Cambria" panose="02040503050406030204" pitchFamily="18" charset="0"/>
              </a:rPr>
              <a:t>student’s minds </a:t>
            </a:r>
            <a:r>
              <a:rPr lang="en-US" sz="4000" b="1" u="sng" dirty="0">
                <a:solidFill>
                  <a:srgbClr val="FF0000"/>
                </a:solidFill>
                <a:latin typeface="Cambria" panose="02040503050406030204" pitchFamily="18" charset="0"/>
              </a:rPr>
              <a:t>to create a kind of educational aristocracy. </a:t>
            </a:r>
            <a:r>
              <a:rPr lang="en-US" sz="4000" dirty="0">
                <a:solidFill>
                  <a:srgbClr val="000000"/>
                </a:solidFill>
                <a:latin typeface="Cambria" panose="02040503050406030204" pitchFamily="18" charset="0"/>
              </a:rPr>
              <a:t>It would seem that the Lord’s </a:t>
            </a:r>
            <a:r>
              <a:rPr lang="en-US" sz="4000" dirty="0" smtClean="0">
                <a:solidFill>
                  <a:srgbClr val="000000"/>
                </a:solidFill>
                <a:latin typeface="Cambria" panose="02040503050406030204" pitchFamily="18" charset="0"/>
              </a:rPr>
              <a:t>admonition against </a:t>
            </a:r>
            <a:r>
              <a:rPr lang="en-US" sz="4000" dirty="0">
                <a:solidFill>
                  <a:srgbClr val="000000"/>
                </a:solidFill>
                <a:latin typeface="Cambria" panose="02040503050406030204" pitchFamily="18" charset="0"/>
              </a:rPr>
              <a:t>the use of titles of preferment would apply here.”—1931 Autumn </a:t>
            </a:r>
            <a:r>
              <a:rPr lang="en-US" sz="4000" dirty="0" smtClean="0">
                <a:solidFill>
                  <a:srgbClr val="000000"/>
                </a:solidFill>
                <a:latin typeface="Cambria" panose="02040503050406030204" pitchFamily="18" charset="0"/>
              </a:rPr>
              <a:t>Council Recommendation</a:t>
            </a:r>
            <a:r>
              <a:rPr lang="en-US" sz="4000" dirty="0">
                <a:solidFill>
                  <a:srgbClr val="000000"/>
                </a:solidFill>
                <a:latin typeface="Cambria" panose="02040503050406030204" pitchFamily="18" charset="0"/>
              </a:rPr>
              <a:t>, Item 9.</a:t>
            </a:r>
            <a:endParaRPr lang="en-US" sz="4000" dirty="0">
              <a:latin typeface="Cambria" panose="02040503050406030204" pitchFamily="18" charset="0"/>
            </a:endParaRPr>
          </a:p>
        </p:txBody>
      </p:sp>
      <p:sp>
        <p:nvSpPr>
          <p:cNvPr id="2" name="Footer Placeholder 1"/>
          <p:cNvSpPr>
            <a:spLocks noGrp="1"/>
          </p:cNvSpPr>
          <p:nvPr>
            <p:ph type="ftr" sz="quarter" idx="11"/>
          </p:nvPr>
        </p:nvSpPr>
        <p:spPr/>
        <p:txBody>
          <a:bodyPr/>
          <a:lstStyle/>
          <a:p>
            <a:r>
              <a:rPr lang="en-US" smtClean="0"/>
              <a:t>Pondezedd@gmail.com                                              presents End Time events</a:t>
            </a:r>
            <a:endParaRPr lang="en-US"/>
          </a:p>
        </p:txBody>
      </p:sp>
      <p:sp>
        <p:nvSpPr>
          <p:cNvPr id="4" name="Slide Number Placeholder 3"/>
          <p:cNvSpPr>
            <a:spLocks noGrp="1"/>
          </p:cNvSpPr>
          <p:nvPr>
            <p:ph type="sldNum" sz="quarter" idx="12"/>
          </p:nvPr>
        </p:nvSpPr>
        <p:spPr/>
        <p:txBody>
          <a:bodyPr/>
          <a:lstStyle/>
          <a:p>
            <a:fld id="{45739C18-D670-44BA-9AB1-3311ABC6A4A0}" type="slidenum">
              <a:rPr lang="en-US" smtClean="0"/>
              <a:t>51</a:t>
            </a:fld>
            <a:endParaRPr lang="en-US"/>
          </a:p>
        </p:txBody>
      </p:sp>
    </p:spTree>
    <p:extLst>
      <p:ext uri="{BB962C8B-B14F-4D97-AF65-F5344CB8AC3E}">
        <p14:creationId xmlns:p14="http://schemas.microsoft.com/office/powerpoint/2010/main" val="37008002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 y="196948"/>
            <a:ext cx="11816863" cy="3539430"/>
          </a:xfrm>
          <a:prstGeom prst="rect">
            <a:avLst/>
          </a:prstGeom>
        </p:spPr>
        <p:txBody>
          <a:bodyPr wrap="square">
            <a:spAutoFit/>
          </a:bodyPr>
          <a:lstStyle/>
          <a:p>
            <a:pPr algn="just"/>
            <a:r>
              <a:rPr lang="en-US" sz="3200" dirty="0">
                <a:solidFill>
                  <a:srgbClr val="000000"/>
                </a:solidFill>
                <a:latin typeface="Cambria" panose="02040503050406030204" pitchFamily="18" charset="0"/>
              </a:rPr>
              <a:t>“In our schools . . as nowhere else, the employment of the term has a strong educating </a:t>
            </a:r>
            <a:r>
              <a:rPr lang="en-US" sz="3200" dirty="0" smtClean="0">
                <a:solidFill>
                  <a:srgbClr val="000000"/>
                </a:solidFill>
                <a:latin typeface="Cambria" panose="02040503050406030204" pitchFamily="18" charset="0"/>
              </a:rPr>
              <a:t>influence </a:t>
            </a:r>
            <a:r>
              <a:rPr lang="en-US" sz="3200" dirty="0">
                <a:solidFill>
                  <a:srgbClr val="000000"/>
                </a:solidFill>
                <a:latin typeface="Cambria" panose="02040503050406030204" pitchFamily="18" charset="0"/>
              </a:rPr>
              <a:t>in placing before our youth worldly standards. </a:t>
            </a:r>
            <a:r>
              <a:rPr lang="en-US" sz="3200" b="1" u="sng" dirty="0">
                <a:solidFill>
                  <a:srgbClr val="FF0000"/>
                </a:solidFill>
                <a:latin typeface="Cambria" panose="02040503050406030204" pitchFamily="18" charset="0"/>
              </a:rPr>
              <a:t>It makes a distinction between men; it </a:t>
            </a:r>
            <a:r>
              <a:rPr lang="en-US" sz="3200" b="1" u="sng" dirty="0" smtClean="0">
                <a:solidFill>
                  <a:srgbClr val="FF0000"/>
                </a:solidFill>
                <a:latin typeface="Cambria" panose="02040503050406030204" pitchFamily="18" charset="0"/>
              </a:rPr>
              <a:t>destroys </a:t>
            </a:r>
            <a:r>
              <a:rPr lang="en-US" sz="3200" b="1" u="sng" dirty="0">
                <a:solidFill>
                  <a:srgbClr val="FF0000"/>
                </a:solidFill>
                <a:latin typeface="Cambria" panose="02040503050406030204" pitchFamily="18" charset="0"/>
              </a:rPr>
              <a:t>the parity of the teaching brotherhood . . Emphasis on worldly standards and </a:t>
            </a:r>
            <a:r>
              <a:rPr lang="en-US" sz="3200" b="1" u="sng" dirty="0" smtClean="0">
                <a:solidFill>
                  <a:srgbClr val="FF0000"/>
                </a:solidFill>
                <a:latin typeface="Cambria" panose="02040503050406030204" pitchFamily="18" charset="0"/>
              </a:rPr>
              <a:t>academic </a:t>
            </a:r>
            <a:r>
              <a:rPr lang="en-US" sz="3200" b="1" u="sng" dirty="0">
                <a:solidFill>
                  <a:srgbClr val="FF0000"/>
                </a:solidFill>
                <a:latin typeface="Cambria" panose="02040503050406030204" pitchFamily="18" charset="0"/>
              </a:rPr>
              <a:t>distinctions tend to professionalize our schools and dampen the spirit of </a:t>
            </a:r>
            <a:r>
              <a:rPr lang="en-US" sz="3200" b="1" u="sng" dirty="0" smtClean="0">
                <a:solidFill>
                  <a:srgbClr val="FF0000"/>
                </a:solidFill>
                <a:latin typeface="Cambria" panose="02040503050406030204" pitchFamily="18" charset="0"/>
              </a:rPr>
              <a:t>evangelism</a:t>
            </a:r>
            <a:r>
              <a:rPr lang="en-US" sz="3200" dirty="0">
                <a:solidFill>
                  <a:srgbClr val="000000"/>
                </a:solidFill>
                <a:latin typeface="Cambria" panose="02040503050406030204" pitchFamily="18" charset="0"/>
              </a:rPr>
              <a:t>.”—F.M. Wilcox, editorial, Review, November 26, 1931.</a:t>
            </a:r>
            <a:endParaRPr lang="en-US" sz="3200" dirty="0">
              <a:latin typeface="Cambria" panose="02040503050406030204" pitchFamily="18" charset="0"/>
            </a:endParaRPr>
          </a:p>
        </p:txBody>
      </p:sp>
      <p:sp>
        <p:nvSpPr>
          <p:cNvPr id="3" name="Footer Placeholder 2"/>
          <p:cNvSpPr>
            <a:spLocks noGrp="1"/>
          </p:cNvSpPr>
          <p:nvPr>
            <p:ph type="ftr" sz="quarter" idx="11"/>
          </p:nvPr>
        </p:nvSpPr>
        <p:spPr/>
        <p:txBody>
          <a:bodyPr/>
          <a:lstStyle/>
          <a:p>
            <a:r>
              <a:rPr lang="en-US" smtClean="0"/>
              <a:t>Pondezedd@gmail.com                                              presents End Time events</a:t>
            </a:r>
            <a:endParaRPr lang="en-US"/>
          </a:p>
        </p:txBody>
      </p:sp>
      <p:sp>
        <p:nvSpPr>
          <p:cNvPr id="4" name="Slide Number Placeholder 3"/>
          <p:cNvSpPr>
            <a:spLocks noGrp="1"/>
          </p:cNvSpPr>
          <p:nvPr>
            <p:ph type="sldNum" sz="quarter" idx="12"/>
          </p:nvPr>
        </p:nvSpPr>
        <p:spPr/>
        <p:txBody>
          <a:bodyPr/>
          <a:lstStyle/>
          <a:p>
            <a:fld id="{45739C18-D670-44BA-9AB1-3311ABC6A4A0}" type="slidenum">
              <a:rPr lang="en-US" smtClean="0"/>
              <a:t>52</a:t>
            </a:fld>
            <a:endParaRPr lang="en-US"/>
          </a:p>
        </p:txBody>
      </p:sp>
    </p:spTree>
    <p:extLst>
      <p:ext uri="{BB962C8B-B14F-4D97-AF65-F5344CB8AC3E}">
        <p14:creationId xmlns:p14="http://schemas.microsoft.com/office/powerpoint/2010/main" val="2749422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367"/>
            <a:ext cx="12192000" cy="5262979"/>
          </a:xfrm>
          <a:prstGeom prst="rect">
            <a:avLst/>
          </a:prstGeom>
        </p:spPr>
        <p:txBody>
          <a:bodyPr wrap="square">
            <a:spAutoFit/>
          </a:bodyPr>
          <a:lstStyle/>
          <a:p>
            <a:pPr algn="just"/>
            <a:r>
              <a:rPr lang="en-US" sz="2800" dirty="0">
                <a:solidFill>
                  <a:srgbClr val="000000"/>
                </a:solidFill>
                <a:latin typeface="Cambria" panose="02040503050406030204" pitchFamily="18" charset="0"/>
              </a:rPr>
              <a:t>“Most of the earthly universities of Europe </a:t>
            </a:r>
            <a:r>
              <a:rPr lang="en-US" sz="2800" b="1" u="sng" dirty="0">
                <a:solidFill>
                  <a:srgbClr val="FF0000"/>
                </a:solidFill>
                <a:latin typeface="Cambria" panose="02040503050406030204" pitchFamily="18" charset="0"/>
              </a:rPr>
              <a:t>were founded by the pope</a:t>
            </a:r>
            <a:r>
              <a:rPr lang="en-US" sz="2800" b="1" i="1" u="sng" dirty="0">
                <a:solidFill>
                  <a:srgbClr val="000000"/>
                </a:solidFill>
                <a:latin typeface="Cambria" panose="02040503050406030204" pitchFamily="18" charset="0"/>
              </a:rPr>
              <a:t>, and degrees </a:t>
            </a:r>
            <a:r>
              <a:rPr lang="en-US" sz="2800" b="1" i="1" u="sng" dirty="0" smtClean="0">
                <a:solidFill>
                  <a:srgbClr val="000000"/>
                </a:solidFill>
                <a:latin typeface="Cambria" panose="02040503050406030204" pitchFamily="18" charset="0"/>
              </a:rPr>
              <a:t>were conferred </a:t>
            </a:r>
            <a:r>
              <a:rPr lang="en-US" sz="2800" b="1" i="1" u="sng" dirty="0">
                <a:solidFill>
                  <a:srgbClr val="000000"/>
                </a:solidFill>
                <a:latin typeface="Cambria" panose="02040503050406030204" pitchFamily="18" charset="0"/>
              </a:rPr>
              <a:t>by his representatives and by virtue of his authority</a:t>
            </a:r>
            <a:r>
              <a:rPr lang="en-US" sz="2800" dirty="0">
                <a:solidFill>
                  <a:srgbClr val="000000"/>
                </a:solidFill>
                <a:latin typeface="Cambria" panose="02040503050406030204" pitchFamily="18" charset="0"/>
              </a:rPr>
              <a:t>. The custom of </a:t>
            </a:r>
            <a:r>
              <a:rPr lang="en-US" sz="2800" b="1" u="sng" dirty="0" smtClean="0">
                <a:solidFill>
                  <a:srgbClr val="000000"/>
                </a:solidFill>
                <a:latin typeface="Cambria" panose="02040503050406030204" pitchFamily="18" charset="0"/>
              </a:rPr>
              <a:t>awarding degrees </a:t>
            </a:r>
            <a:r>
              <a:rPr lang="en-US" sz="2800" dirty="0">
                <a:solidFill>
                  <a:srgbClr val="000000"/>
                </a:solidFill>
                <a:latin typeface="Cambria" panose="02040503050406030204" pitchFamily="18" charset="0"/>
              </a:rPr>
              <a:t>spread from Italy to other European states and from Spain, France, and England </a:t>
            </a:r>
            <a:r>
              <a:rPr lang="en-US" sz="2800" dirty="0" smtClean="0">
                <a:solidFill>
                  <a:srgbClr val="000000"/>
                </a:solidFill>
                <a:latin typeface="Cambria" panose="02040503050406030204" pitchFamily="18" charset="0"/>
              </a:rPr>
              <a:t>to the </a:t>
            </a:r>
            <a:r>
              <a:rPr lang="en-US" sz="2800" dirty="0">
                <a:solidFill>
                  <a:srgbClr val="000000"/>
                </a:solidFill>
                <a:latin typeface="Cambria" panose="02040503050406030204" pitchFamily="18" charset="0"/>
              </a:rPr>
              <a:t>colonies of America. </a:t>
            </a:r>
            <a:r>
              <a:rPr lang="en-US" sz="2800" b="1" u="sng" dirty="0">
                <a:solidFill>
                  <a:srgbClr val="000000"/>
                </a:solidFill>
                <a:latin typeface="Cambria" panose="02040503050406030204" pitchFamily="18" charset="0"/>
              </a:rPr>
              <a:t>Today degrees are conferred by institutions of learning in all parts </a:t>
            </a:r>
            <a:r>
              <a:rPr lang="en-US" sz="2800" b="1" u="sng" dirty="0" smtClean="0">
                <a:solidFill>
                  <a:srgbClr val="000000"/>
                </a:solidFill>
                <a:latin typeface="Cambria" panose="02040503050406030204" pitchFamily="18" charset="0"/>
              </a:rPr>
              <a:t>of the </a:t>
            </a:r>
            <a:r>
              <a:rPr lang="en-US" sz="2800" b="1" u="sng" dirty="0">
                <a:solidFill>
                  <a:srgbClr val="000000"/>
                </a:solidFill>
                <a:latin typeface="Cambria" panose="02040503050406030204" pitchFamily="18" charset="0"/>
              </a:rPr>
              <a:t>world </a:t>
            </a:r>
            <a:r>
              <a:rPr lang="en-US" sz="2800" dirty="0">
                <a:solidFill>
                  <a:srgbClr val="000000"/>
                </a:solidFill>
                <a:latin typeface="Cambria" panose="02040503050406030204" pitchFamily="18" charset="0"/>
              </a:rPr>
              <a:t>. . </a:t>
            </a:r>
            <a:r>
              <a:rPr lang="en-US" sz="2800" b="1" i="1" u="sng" dirty="0">
                <a:solidFill>
                  <a:srgbClr val="FF0000"/>
                </a:solidFill>
                <a:effectLst>
                  <a:outerShdw blurRad="38100" dist="38100" dir="2700000" algn="tl">
                    <a:srgbClr val="000000">
                      <a:alpha val="43137"/>
                    </a:srgbClr>
                  </a:outerShdw>
                </a:effectLst>
                <a:latin typeface="Cambria" panose="02040503050406030204" pitchFamily="18" charset="0"/>
              </a:rPr>
              <a:t>The title doctor . . was sometimes conferred as an honor by the pope or </a:t>
            </a:r>
            <a:r>
              <a:rPr lang="en-US" sz="2800" b="1" i="1" u="sng" dirty="0" err="1" smtClean="0">
                <a:solidFill>
                  <a:srgbClr val="FF0000"/>
                </a:solidFill>
                <a:effectLst>
                  <a:outerShdw blurRad="38100" dist="38100" dir="2700000" algn="tl">
                    <a:srgbClr val="000000">
                      <a:alpha val="43137"/>
                    </a:srgbClr>
                  </a:outerShdw>
                </a:effectLst>
                <a:latin typeface="Cambria" panose="02040503050406030204" pitchFamily="18" charset="0"/>
              </a:rPr>
              <a:t>emperor,and</a:t>
            </a:r>
            <a:r>
              <a:rPr lang="en-US" sz="2800" b="1" i="1" u="sng" dirty="0" smtClean="0">
                <a:solidFill>
                  <a:srgbClr val="FF0000"/>
                </a:solidFill>
                <a:effectLst>
                  <a:outerShdw blurRad="38100" dist="38100" dir="2700000" algn="tl">
                    <a:srgbClr val="000000">
                      <a:alpha val="43137"/>
                    </a:srgbClr>
                  </a:outerShdw>
                </a:effectLst>
                <a:latin typeface="Cambria" panose="02040503050406030204" pitchFamily="18" charset="0"/>
              </a:rPr>
              <a:t> </a:t>
            </a:r>
            <a:r>
              <a:rPr lang="en-US" sz="2800" b="1" i="1" u="sng" dirty="0">
                <a:solidFill>
                  <a:srgbClr val="FF0000"/>
                </a:solidFill>
                <a:effectLst>
                  <a:outerShdw blurRad="38100" dist="38100" dir="2700000" algn="tl">
                    <a:srgbClr val="000000">
                      <a:alpha val="43137"/>
                    </a:srgbClr>
                  </a:outerShdw>
                </a:effectLst>
                <a:latin typeface="Cambria" panose="02040503050406030204" pitchFamily="18" charset="0"/>
              </a:rPr>
              <a:t>. </a:t>
            </a:r>
            <a:r>
              <a:rPr lang="en-US" sz="2800" dirty="0">
                <a:solidFill>
                  <a:srgbClr val="000000"/>
                </a:solidFill>
                <a:latin typeface="Cambria" panose="02040503050406030204" pitchFamily="18" charset="0"/>
              </a:rPr>
              <a:t>. after the public exercises had been completed, the chancellor congratulated </a:t>
            </a:r>
            <a:r>
              <a:rPr lang="en-US" sz="2800" dirty="0" smtClean="0">
                <a:solidFill>
                  <a:srgbClr val="000000"/>
                </a:solidFill>
                <a:latin typeface="Cambria" panose="02040503050406030204" pitchFamily="18" charset="0"/>
              </a:rPr>
              <a:t>the candidate </a:t>
            </a:r>
            <a:r>
              <a:rPr lang="en-US" sz="2800" dirty="0">
                <a:solidFill>
                  <a:srgbClr val="000000"/>
                </a:solidFill>
                <a:latin typeface="Cambria" panose="02040503050406030204" pitchFamily="18" charset="0"/>
              </a:rPr>
              <a:t>and by the authority of the pope awarded the license to teach. The candidate </a:t>
            </a:r>
            <a:r>
              <a:rPr lang="en-US" sz="2800" dirty="0" smtClean="0">
                <a:solidFill>
                  <a:srgbClr val="000000"/>
                </a:solidFill>
                <a:latin typeface="Cambria" panose="02040503050406030204" pitchFamily="18" charset="0"/>
              </a:rPr>
              <a:t>was then </a:t>
            </a:r>
            <a:r>
              <a:rPr lang="en-US" sz="2800" dirty="0">
                <a:solidFill>
                  <a:srgbClr val="000000"/>
                </a:solidFill>
                <a:latin typeface="Cambria" panose="02040503050406030204" pitchFamily="18" charset="0"/>
              </a:rPr>
              <a:t>invested with the marks of his office. </a:t>
            </a:r>
            <a:r>
              <a:rPr lang="en-US" sz="2800" b="1" i="1" u="sng" dirty="0">
                <a:solidFill>
                  <a:srgbClr val="000000"/>
                </a:solidFill>
                <a:latin typeface="Cambria" panose="02040503050406030204" pitchFamily="18" charset="0"/>
              </a:rPr>
              <a:t>The next sat upon the magisterial chair, a special </a:t>
            </a:r>
            <a:r>
              <a:rPr lang="en-US" sz="2800" b="1" i="1" u="sng" dirty="0" smtClean="0">
                <a:solidFill>
                  <a:srgbClr val="000000"/>
                </a:solidFill>
                <a:latin typeface="Cambria" panose="02040503050406030204" pitchFamily="18" charset="0"/>
              </a:rPr>
              <a:t>cap was </a:t>
            </a:r>
            <a:r>
              <a:rPr lang="en-US" sz="2800" b="1" i="1" u="sng" dirty="0">
                <a:solidFill>
                  <a:srgbClr val="000000"/>
                </a:solidFill>
                <a:latin typeface="Cambria" panose="02040503050406030204" pitchFamily="18" charset="0"/>
              </a:rPr>
              <a:t>placed on his head, and he was given a gold ring.”—</a:t>
            </a:r>
            <a:r>
              <a:rPr lang="en-US" sz="2800" dirty="0">
                <a:solidFill>
                  <a:srgbClr val="000000"/>
                </a:solidFill>
                <a:latin typeface="Cambria" panose="02040503050406030204" pitchFamily="18" charset="0"/>
              </a:rPr>
              <a:t>Encyclopedia of Education, 1971, </a:t>
            </a:r>
            <a:r>
              <a:rPr lang="en-US" sz="2800" dirty="0" smtClean="0">
                <a:solidFill>
                  <a:srgbClr val="000000"/>
                </a:solidFill>
                <a:latin typeface="Cambria" panose="02040503050406030204" pitchFamily="18" charset="0"/>
              </a:rPr>
              <a:t>Vol.3</a:t>
            </a:r>
            <a:r>
              <a:rPr lang="en-US" sz="2800" dirty="0">
                <a:solidFill>
                  <a:srgbClr val="000000"/>
                </a:solidFill>
                <a:latin typeface="Cambria" panose="02040503050406030204" pitchFamily="18" charset="0"/>
              </a:rPr>
              <a:t>, p. 26.</a:t>
            </a:r>
            <a:endParaRPr lang="en-US" sz="2800" dirty="0">
              <a:latin typeface="Cambria" panose="02040503050406030204" pitchFamily="18" charset="0"/>
            </a:endParaRPr>
          </a:p>
        </p:txBody>
      </p:sp>
      <p:sp>
        <p:nvSpPr>
          <p:cNvPr id="3" name="Footer Placeholder 2"/>
          <p:cNvSpPr>
            <a:spLocks noGrp="1"/>
          </p:cNvSpPr>
          <p:nvPr>
            <p:ph type="ftr" sz="quarter" idx="11"/>
          </p:nvPr>
        </p:nvSpPr>
        <p:spPr/>
        <p:txBody>
          <a:bodyPr/>
          <a:lstStyle/>
          <a:p>
            <a:r>
              <a:rPr lang="en-US" smtClean="0"/>
              <a:t>Pondezedd@gmail.com                                              presents End Time events</a:t>
            </a:r>
            <a:endParaRPr lang="en-US"/>
          </a:p>
        </p:txBody>
      </p:sp>
      <p:sp>
        <p:nvSpPr>
          <p:cNvPr id="4" name="Slide Number Placeholder 3"/>
          <p:cNvSpPr>
            <a:spLocks noGrp="1"/>
          </p:cNvSpPr>
          <p:nvPr>
            <p:ph type="sldNum" sz="quarter" idx="12"/>
          </p:nvPr>
        </p:nvSpPr>
        <p:spPr/>
        <p:txBody>
          <a:bodyPr/>
          <a:lstStyle/>
          <a:p>
            <a:fld id="{45739C18-D670-44BA-9AB1-3311ABC6A4A0}" type="slidenum">
              <a:rPr lang="en-US" smtClean="0"/>
              <a:t>53</a:t>
            </a:fld>
            <a:endParaRPr lang="en-US"/>
          </a:p>
        </p:txBody>
      </p:sp>
    </p:spTree>
    <p:extLst>
      <p:ext uri="{BB962C8B-B14F-4D97-AF65-F5344CB8AC3E}">
        <p14:creationId xmlns:p14="http://schemas.microsoft.com/office/powerpoint/2010/main" val="3202450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986528"/>
          </a:xfrm>
          <a:prstGeom prst="rect">
            <a:avLst/>
          </a:prstGeom>
        </p:spPr>
        <p:txBody>
          <a:bodyPr wrap="square">
            <a:spAutoFit/>
          </a:bodyPr>
          <a:lstStyle/>
          <a:p>
            <a:pPr algn="just"/>
            <a:r>
              <a:rPr lang="en-US" sz="3200" b="1" dirty="0">
                <a:solidFill>
                  <a:srgbClr val="000000"/>
                </a:solidFill>
                <a:latin typeface="Cambria" panose="02040503050406030204" pitchFamily="18" charset="0"/>
              </a:rPr>
              <a:t>“Caps, gowns, and degrees are not the best; but they are like feathers in a woman’s </a:t>
            </a:r>
            <a:r>
              <a:rPr lang="en-US" sz="3200" b="1" dirty="0" smtClean="0">
                <a:solidFill>
                  <a:srgbClr val="000000"/>
                </a:solidFill>
                <a:latin typeface="Cambria" panose="02040503050406030204" pitchFamily="18" charset="0"/>
              </a:rPr>
              <a:t>bonnet. They </a:t>
            </a:r>
            <a:r>
              <a:rPr lang="en-US" sz="3200" b="1" dirty="0">
                <a:solidFill>
                  <a:srgbClr val="000000"/>
                </a:solidFill>
                <a:latin typeface="Cambria" panose="02040503050406030204" pitchFamily="18" charset="0"/>
              </a:rPr>
              <a:t>will drop off when there is something better to take their place.”—</a:t>
            </a:r>
            <a:r>
              <a:rPr lang="en-US" sz="3200" b="1" dirty="0" err="1">
                <a:solidFill>
                  <a:srgbClr val="000000"/>
                </a:solidFill>
                <a:latin typeface="Cambria" panose="02040503050406030204" pitchFamily="18" charset="0"/>
              </a:rPr>
              <a:t>Magan</a:t>
            </a:r>
            <a:r>
              <a:rPr lang="en-US" sz="3200" b="1" dirty="0">
                <a:solidFill>
                  <a:srgbClr val="000000"/>
                </a:solidFill>
                <a:latin typeface="Cambria" panose="02040503050406030204" pitchFamily="18" charset="0"/>
              </a:rPr>
              <a:t> to </a:t>
            </a:r>
            <a:r>
              <a:rPr lang="en-US" sz="3200" b="1" dirty="0" smtClean="0">
                <a:solidFill>
                  <a:srgbClr val="000000"/>
                </a:solidFill>
                <a:latin typeface="Cambria" panose="02040503050406030204" pitchFamily="18" charset="0"/>
              </a:rPr>
              <a:t>Sutherland, July </a:t>
            </a:r>
            <a:r>
              <a:rPr lang="en-US" sz="3200" b="1" dirty="0">
                <a:solidFill>
                  <a:srgbClr val="000000"/>
                </a:solidFill>
                <a:latin typeface="Cambria" panose="02040503050406030204" pitchFamily="18" charset="0"/>
              </a:rPr>
              <a:t>8, 1923</a:t>
            </a:r>
            <a:r>
              <a:rPr lang="en-US" sz="3200" b="1" dirty="0" smtClean="0">
                <a:solidFill>
                  <a:srgbClr val="000000"/>
                </a:solidFill>
                <a:latin typeface="Cambria" panose="02040503050406030204" pitchFamily="18" charset="0"/>
              </a:rPr>
              <a:t>.</a:t>
            </a:r>
          </a:p>
          <a:p>
            <a:pPr algn="just"/>
            <a:endParaRPr lang="en-US" sz="3200" b="1" dirty="0">
              <a:solidFill>
                <a:srgbClr val="000000"/>
              </a:solidFill>
              <a:latin typeface="Cambria" panose="02040503050406030204" pitchFamily="18" charset="0"/>
            </a:endParaRPr>
          </a:p>
          <a:p>
            <a:pPr algn="just"/>
            <a:r>
              <a:rPr lang="en-US" sz="3200" dirty="0">
                <a:effectLst>
                  <a:outerShdw blurRad="38100" dist="38100" dir="2700000" algn="tl">
                    <a:srgbClr val="000000">
                      <a:alpha val="43137"/>
                    </a:srgbClr>
                  </a:outerShdw>
                </a:effectLst>
              </a:rPr>
              <a:t>“In 1898-1899, the </a:t>
            </a:r>
            <a:r>
              <a:rPr lang="en-US" sz="3200" dirty="0" smtClean="0">
                <a:effectLst>
                  <a:outerShdw blurRad="38100" dist="38100" dir="2700000" algn="tl">
                    <a:srgbClr val="000000">
                      <a:alpha val="43137"/>
                    </a:srgbClr>
                  </a:outerShdw>
                </a:effectLst>
              </a:rPr>
              <a:t>college (</a:t>
            </a:r>
            <a:r>
              <a:rPr lang="en-US" sz="3200" dirty="0"/>
              <a:t>Emmanuel Missionary </a:t>
            </a:r>
            <a:r>
              <a:rPr lang="en-US" sz="3200" dirty="0" smtClean="0"/>
              <a:t>College</a:t>
            </a:r>
            <a:r>
              <a:rPr lang="en-US" sz="3200" dirty="0" smtClean="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operating under a new </a:t>
            </a:r>
            <a:r>
              <a:rPr lang="en-US" sz="3200" dirty="0" smtClean="0">
                <a:effectLst>
                  <a:outerShdw blurRad="38100" dist="38100" dir="2700000" algn="tl">
                    <a:srgbClr val="000000">
                      <a:alpha val="43137"/>
                    </a:srgbClr>
                  </a:outerShdw>
                </a:effectLst>
              </a:rPr>
              <a:t>charter, discontinued </a:t>
            </a:r>
            <a:r>
              <a:rPr lang="en-US" sz="3200" dirty="0">
                <a:effectLst>
                  <a:outerShdw blurRad="38100" dist="38100" dir="2700000" algn="tl">
                    <a:srgbClr val="000000">
                      <a:alpha val="43137"/>
                    </a:srgbClr>
                  </a:outerShdw>
                </a:effectLst>
              </a:rPr>
              <a:t>the granting </a:t>
            </a:r>
            <a:r>
              <a:rPr lang="en-US" sz="3200" dirty="0" smtClean="0">
                <a:effectLst>
                  <a:outerShdw blurRad="38100" dist="38100" dir="2700000" algn="tl">
                    <a:srgbClr val="000000">
                      <a:alpha val="43137"/>
                    </a:srgbClr>
                  </a:outerShdw>
                </a:effectLst>
              </a:rPr>
              <a:t>of </a:t>
            </a:r>
            <a:r>
              <a:rPr lang="en-US" sz="3200" dirty="0" err="1" smtClean="0">
                <a:effectLst>
                  <a:outerShdw blurRad="38100" dist="38100" dir="2700000" algn="tl">
                    <a:srgbClr val="000000">
                      <a:alpha val="43137"/>
                    </a:srgbClr>
                  </a:outerShdw>
                </a:effectLst>
              </a:rPr>
              <a:t>cademic</a:t>
            </a:r>
            <a:r>
              <a:rPr lang="en-US" sz="3200" dirty="0" smtClean="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degrees. The August issue of the school journal, the Advocate, included a </a:t>
            </a:r>
            <a:r>
              <a:rPr lang="en-US" sz="3200" dirty="0" smtClean="0">
                <a:effectLst>
                  <a:outerShdw blurRad="38100" dist="38100" dir="2700000" algn="tl">
                    <a:srgbClr val="000000">
                      <a:alpha val="43137"/>
                    </a:srgbClr>
                  </a:outerShdw>
                </a:effectLst>
              </a:rPr>
              <a:t>quotation from </a:t>
            </a:r>
            <a:r>
              <a:rPr lang="en-US" sz="3200" dirty="0">
                <a:effectLst>
                  <a:outerShdw blurRad="38100" dist="38100" dir="2700000" algn="tl">
                    <a:srgbClr val="000000">
                      <a:alpha val="43137"/>
                    </a:srgbClr>
                  </a:outerShdw>
                </a:effectLst>
              </a:rPr>
              <a:t>a Roman Catholic pamphlet: </a:t>
            </a:r>
            <a:r>
              <a:rPr lang="en-US" sz="3200" b="1" u="sng" dirty="0">
                <a:effectLst>
                  <a:outerShdw blurRad="38100" dist="38100" dir="2700000" algn="tl">
                    <a:srgbClr val="000000">
                      <a:alpha val="43137"/>
                    </a:srgbClr>
                  </a:outerShdw>
                </a:effectLst>
              </a:rPr>
              <a:t>‘The conferring of degrees was originated by a pope.</a:t>
            </a:r>
            <a:r>
              <a:rPr lang="en-US" sz="3200" dirty="0">
                <a:effectLst>
                  <a:outerShdw blurRad="38100" dist="38100" dir="2700000" algn="tl">
                    <a:srgbClr val="000000">
                      <a:alpha val="43137"/>
                    </a:srgbClr>
                  </a:outerShdw>
                </a:effectLst>
              </a:rPr>
              <a:t>’ </a:t>
            </a:r>
            <a:r>
              <a:rPr lang="en-US" sz="3200" dirty="0" smtClean="0">
                <a:effectLst>
                  <a:outerShdw blurRad="38100" dist="38100" dir="2700000" algn="tl">
                    <a:srgbClr val="000000">
                      <a:alpha val="43137"/>
                    </a:srgbClr>
                  </a:outerShdw>
                </a:effectLst>
              </a:rPr>
              <a:t>The announcement </a:t>
            </a:r>
            <a:r>
              <a:rPr lang="en-US" sz="3200" dirty="0">
                <a:effectLst>
                  <a:outerShdw blurRad="38100" dist="38100" dir="2700000" algn="tl">
                    <a:srgbClr val="000000">
                      <a:alpha val="43137"/>
                    </a:srgbClr>
                  </a:outerShdw>
                </a:effectLst>
              </a:rPr>
              <a:t>was made: ‘The College, under its new organization, ceases, with this year </a:t>
            </a:r>
            <a:r>
              <a:rPr lang="en-US" sz="3200" dirty="0" smtClean="0">
                <a:effectLst>
                  <a:outerShdw blurRad="38100" dist="38100" dir="2700000" algn="tl">
                    <a:srgbClr val="000000">
                      <a:alpha val="43137"/>
                    </a:srgbClr>
                  </a:outerShdw>
                </a:effectLst>
              </a:rPr>
              <a:t>to grant </a:t>
            </a:r>
            <a:r>
              <a:rPr lang="en-US" sz="3200" dirty="0">
                <a:effectLst>
                  <a:outerShdw blurRad="38100" dist="38100" dir="2700000" algn="tl">
                    <a:srgbClr val="000000">
                      <a:alpha val="43137"/>
                    </a:srgbClr>
                  </a:outerShdw>
                </a:effectLst>
              </a:rPr>
              <a:t>degrees. Preparation for usefulness in the cause of Christ will be the subject </a:t>
            </a:r>
            <a:r>
              <a:rPr lang="en-US" sz="3200" dirty="0" smtClean="0">
                <a:effectLst>
                  <a:outerShdw blurRad="38100" dist="38100" dir="2700000" algn="tl">
                    <a:srgbClr val="000000">
                      <a:alpha val="43137"/>
                    </a:srgbClr>
                  </a:outerShdw>
                </a:effectLst>
              </a:rPr>
              <a:t>constantly held </a:t>
            </a:r>
            <a:r>
              <a:rPr lang="en-US" sz="3200" dirty="0">
                <a:effectLst>
                  <a:outerShdw blurRad="38100" dist="38100" dir="2700000" algn="tl">
                    <a:srgbClr val="000000">
                      <a:alpha val="43137"/>
                    </a:srgbClr>
                  </a:outerShdw>
                </a:effectLst>
              </a:rPr>
              <a:t>before students, replacing the courses and diplomas of the past.’ ”</a:t>
            </a:r>
            <a:endParaRPr lang="en-US" sz="3200" b="1" dirty="0">
              <a:effectLst>
                <a:outerShdw blurRad="38100" dist="38100" dir="2700000" algn="tl">
                  <a:srgbClr val="000000">
                    <a:alpha val="43137"/>
                  </a:srgbClr>
                </a:outerShdw>
              </a:effectLst>
              <a:latin typeface="Cambria" panose="02040503050406030204" pitchFamily="18" charset="0"/>
            </a:endParaRPr>
          </a:p>
        </p:txBody>
      </p:sp>
      <p:sp>
        <p:nvSpPr>
          <p:cNvPr id="2" name="Footer Placeholder 1"/>
          <p:cNvSpPr>
            <a:spLocks noGrp="1"/>
          </p:cNvSpPr>
          <p:nvPr>
            <p:ph type="ftr" sz="quarter" idx="11"/>
          </p:nvPr>
        </p:nvSpPr>
        <p:spPr/>
        <p:txBody>
          <a:bodyPr/>
          <a:lstStyle/>
          <a:p>
            <a:r>
              <a:rPr lang="en-US" smtClean="0"/>
              <a:t>Pondezedd@gmail.com                                              presents End Time events</a:t>
            </a:r>
            <a:endParaRPr lang="en-US"/>
          </a:p>
        </p:txBody>
      </p:sp>
      <p:sp>
        <p:nvSpPr>
          <p:cNvPr id="4" name="Slide Number Placeholder 3"/>
          <p:cNvSpPr>
            <a:spLocks noGrp="1"/>
          </p:cNvSpPr>
          <p:nvPr>
            <p:ph type="sldNum" sz="quarter" idx="12"/>
          </p:nvPr>
        </p:nvSpPr>
        <p:spPr/>
        <p:txBody>
          <a:bodyPr/>
          <a:lstStyle/>
          <a:p>
            <a:fld id="{45739C18-D670-44BA-9AB1-3311ABC6A4A0}" type="slidenum">
              <a:rPr lang="en-US" smtClean="0"/>
              <a:t>54</a:t>
            </a:fld>
            <a:endParaRPr lang="en-US"/>
          </a:p>
        </p:txBody>
      </p:sp>
    </p:spTree>
    <p:extLst>
      <p:ext uri="{BB962C8B-B14F-4D97-AF65-F5344CB8AC3E}">
        <p14:creationId xmlns:p14="http://schemas.microsoft.com/office/powerpoint/2010/main" val="10318432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97346"/>
            <a:ext cx="12192000" cy="6832640"/>
          </a:xfrm>
          <a:prstGeom prst="rect">
            <a:avLst/>
          </a:prstGeom>
        </p:spPr>
        <p:txBody>
          <a:bodyPr wrap="square">
            <a:spAutoFit/>
          </a:bodyPr>
          <a:lstStyle/>
          <a:p>
            <a:pPr algn="just"/>
            <a:r>
              <a:rPr lang="en-US" i="1" dirty="0">
                <a:solidFill>
                  <a:srgbClr val="000000"/>
                </a:solidFill>
                <a:latin typeface="Cambria" panose="02040503050406030204" pitchFamily="18" charset="0"/>
              </a:rPr>
              <a:t>I</a:t>
            </a:r>
            <a:r>
              <a:rPr lang="en-US" sz="2800" b="1" i="1" dirty="0">
                <a:solidFill>
                  <a:srgbClr val="000000"/>
                </a:solidFill>
                <a:effectLst>
                  <a:outerShdw blurRad="38100" dist="38100" dir="2700000" algn="tl">
                    <a:srgbClr val="000000">
                      <a:alpha val="43137"/>
                    </a:srgbClr>
                  </a:outerShdw>
                </a:effectLst>
                <a:latin typeface="Cambria" panose="02040503050406030204" pitchFamily="18" charset="0"/>
              </a:rPr>
              <a:t>n 1903, A.T. Jones was planning to go to Battle Creek to help Dr. J.H. Kellogg reopen </a:t>
            </a:r>
            <a:r>
              <a:rPr lang="en-US" sz="2800" b="1" i="1" dirty="0" smtClean="0">
                <a:solidFill>
                  <a:srgbClr val="000000"/>
                </a:solidFill>
                <a:effectLst>
                  <a:outerShdw blurRad="38100" dist="38100" dir="2700000" algn="tl">
                    <a:srgbClr val="000000">
                      <a:alpha val="43137"/>
                    </a:srgbClr>
                  </a:outerShdw>
                </a:effectLst>
                <a:latin typeface="Cambria" panose="02040503050406030204" pitchFamily="18" charset="0"/>
              </a:rPr>
              <a:t>Battle Creek </a:t>
            </a:r>
            <a:r>
              <a:rPr lang="en-US" sz="2800" b="1" i="1" dirty="0">
                <a:solidFill>
                  <a:srgbClr val="000000"/>
                </a:solidFill>
                <a:effectLst>
                  <a:outerShdw blurRad="38100" dist="38100" dir="2700000" algn="tl">
                    <a:srgbClr val="000000">
                      <a:alpha val="43137"/>
                    </a:srgbClr>
                  </a:outerShdw>
                </a:effectLst>
                <a:latin typeface="Cambria" panose="02040503050406030204" pitchFamily="18" charset="0"/>
              </a:rPr>
              <a:t>College and have it conform to requirement standards set by the AMA. </a:t>
            </a:r>
            <a:r>
              <a:rPr lang="en-US" sz="2800" b="1" i="1" dirty="0" smtClean="0">
                <a:solidFill>
                  <a:srgbClr val="000000"/>
                </a:solidFill>
                <a:effectLst>
                  <a:outerShdw blurRad="38100" dist="38100" dir="2700000" algn="tl">
                    <a:srgbClr val="000000">
                      <a:alpha val="43137"/>
                    </a:srgbClr>
                  </a:outerShdw>
                </a:effectLst>
                <a:latin typeface="Cambria" panose="02040503050406030204" pitchFamily="18" charset="0"/>
              </a:rPr>
              <a:t>Before departing </a:t>
            </a:r>
            <a:r>
              <a:rPr lang="en-US" sz="2800" b="1" i="1" dirty="0">
                <a:solidFill>
                  <a:srgbClr val="000000"/>
                </a:solidFill>
                <a:effectLst>
                  <a:outerShdw blurRad="38100" dist="38100" dir="2700000" algn="tl">
                    <a:srgbClr val="000000">
                      <a:alpha val="43137"/>
                    </a:srgbClr>
                  </a:outerShdw>
                </a:effectLst>
                <a:latin typeface="Cambria" panose="02040503050406030204" pitchFamily="18" charset="0"/>
              </a:rPr>
              <a:t>California for Michigan, Jones stopped by </a:t>
            </a:r>
            <a:r>
              <a:rPr lang="en-US" sz="2800" b="1" i="1" dirty="0" err="1">
                <a:solidFill>
                  <a:srgbClr val="000000"/>
                </a:solidFill>
                <a:effectLst>
                  <a:outerShdw blurRad="38100" dist="38100" dir="2700000" algn="tl">
                    <a:srgbClr val="000000">
                      <a:alpha val="43137"/>
                    </a:srgbClr>
                  </a:outerShdw>
                </a:effectLst>
                <a:latin typeface="Cambria" panose="02040503050406030204" pitchFamily="18" charset="0"/>
              </a:rPr>
              <a:t>Elmshaven</a:t>
            </a:r>
            <a:r>
              <a:rPr lang="en-US" sz="2800" b="1" i="1" dirty="0">
                <a:solidFill>
                  <a:srgbClr val="000000"/>
                </a:solidFill>
                <a:effectLst>
                  <a:outerShdw blurRad="38100" dist="38100" dir="2700000" algn="tl">
                    <a:srgbClr val="000000">
                      <a:alpha val="43137"/>
                    </a:srgbClr>
                  </a:outerShdw>
                </a:effectLst>
                <a:latin typeface="Cambria" panose="02040503050406030204" pitchFamily="18" charset="0"/>
              </a:rPr>
              <a:t> and Ellen White pled </a:t>
            </a:r>
            <a:r>
              <a:rPr lang="en-US" sz="2800" b="1" i="1" dirty="0" smtClean="0">
                <a:solidFill>
                  <a:srgbClr val="000000"/>
                </a:solidFill>
                <a:effectLst>
                  <a:outerShdw blurRad="38100" dist="38100" dir="2700000" algn="tl">
                    <a:srgbClr val="000000">
                      <a:alpha val="43137"/>
                    </a:srgbClr>
                  </a:outerShdw>
                </a:effectLst>
                <a:latin typeface="Cambria" panose="02040503050406030204" pitchFamily="18" charset="0"/>
              </a:rPr>
              <a:t>with him</a:t>
            </a:r>
            <a:r>
              <a:rPr lang="en-US" sz="2800" b="1" i="1" dirty="0">
                <a:solidFill>
                  <a:srgbClr val="000000"/>
                </a:solidFill>
                <a:effectLst>
                  <a:outerShdw blurRad="38100" dist="38100" dir="2700000" algn="tl">
                    <a:srgbClr val="000000">
                      <a:alpha val="43137"/>
                    </a:srgbClr>
                  </a:outerShdw>
                </a:effectLst>
                <a:latin typeface="Cambria" panose="02040503050406030204" pitchFamily="18" charset="0"/>
              </a:rPr>
              <a:t>. She told him we do not want the stamp—the imprint—of the accrediting agencies on </a:t>
            </a:r>
            <a:r>
              <a:rPr lang="en-US" sz="2800" b="1" i="1" dirty="0" smtClean="0">
                <a:solidFill>
                  <a:srgbClr val="000000"/>
                </a:solidFill>
                <a:effectLst>
                  <a:outerShdw blurRad="38100" dist="38100" dir="2700000" algn="tl">
                    <a:srgbClr val="000000">
                      <a:alpha val="43137"/>
                    </a:srgbClr>
                  </a:outerShdw>
                </a:effectLst>
                <a:latin typeface="Cambria" panose="02040503050406030204" pitchFamily="18" charset="0"/>
              </a:rPr>
              <a:t>our people.</a:t>
            </a:r>
          </a:p>
          <a:p>
            <a:pPr algn="just"/>
            <a:endParaRPr lang="en-US" i="1" dirty="0">
              <a:solidFill>
                <a:srgbClr val="000000"/>
              </a:solidFill>
              <a:latin typeface="Cambria" panose="02040503050406030204" pitchFamily="18" charset="0"/>
            </a:endParaRPr>
          </a:p>
          <a:p>
            <a:pPr algn="just"/>
            <a:endParaRPr lang="en-US" sz="2800" i="1" dirty="0">
              <a:solidFill>
                <a:srgbClr val="000000"/>
              </a:solidFill>
              <a:latin typeface="Cambria" panose="02040503050406030204" pitchFamily="18" charset="0"/>
            </a:endParaRPr>
          </a:p>
          <a:p>
            <a:pPr algn="just"/>
            <a:r>
              <a:rPr lang="en-US" sz="2800" dirty="0">
                <a:solidFill>
                  <a:srgbClr val="000000"/>
                </a:solidFill>
                <a:latin typeface="Cambria" panose="02040503050406030204" pitchFamily="18" charset="0"/>
              </a:rPr>
              <a:t>“Get out of Battle Creek; </a:t>
            </a:r>
            <a:r>
              <a:rPr lang="en-US" sz="2800" b="1" u="sng" dirty="0">
                <a:solidFill>
                  <a:srgbClr val="000000"/>
                </a:solidFill>
                <a:latin typeface="Cambria" panose="02040503050406030204" pitchFamily="18" charset="0"/>
              </a:rPr>
              <a:t>for Heaven’s sake get out of Battle Creek</a:t>
            </a:r>
            <a:r>
              <a:rPr lang="en-US" sz="2800" dirty="0">
                <a:solidFill>
                  <a:srgbClr val="000000"/>
                </a:solidFill>
                <a:latin typeface="Cambria" panose="02040503050406030204" pitchFamily="18" charset="0"/>
              </a:rPr>
              <a:t>! . . All this reaching </a:t>
            </a:r>
            <a:r>
              <a:rPr lang="en-US" sz="2800" dirty="0" smtClean="0">
                <a:solidFill>
                  <a:srgbClr val="000000"/>
                </a:solidFill>
                <a:latin typeface="Cambria" panose="02040503050406030204" pitchFamily="18" charset="0"/>
              </a:rPr>
              <a:t>up toward </a:t>
            </a:r>
            <a:r>
              <a:rPr lang="en-US" sz="2800" dirty="0">
                <a:solidFill>
                  <a:srgbClr val="000000"/>
                </a:solidFill>
                <a:latin typeface="Cambria" panose="02040503050406030204" pitchFamily="18" charset="0"/>
              </a:rPr>
              <a:t>a worldly standard is unnecessary. When Christ came into the world as our teacher, </a:t>
            </a:r>
            <a:r>
              <a:rPr lang="en-US" sz="2800" dirty="0" smtClean="0">
                <a:solidFill>
                  <a:srgbClr val="000000"/>
                </a:solidFill>
                <a:latin typeface="Cambria" panose="02040503050406030204" pitchFamily="18" charset="0"/>
              </a:rPr>
              <a:t>He chose </a:t>
            </a:r>
            <a:r>
              <a:rPr lang="en-US" sz="2800" dirty="0">
                <a:solidFill>
                  <a:srgbClr val="000000"/>
                </a:solidFill>
                <a:latin typeface="Cambria" panose="02040503050406030204" pitchFamily="18" charset="0"/>
              </a:rPr>
              <a:t>unlearned men as His disciples . . [Do not go there] . . </a:t>
            </a:r>
            <a:r>
              <a:rPr lang="en-US" sz="2800" b="1" u="sng" dirty="0">
                <a:solidFill>
                  <a:srgbClr val="FF0000"/>
                </a:solidFill>
                <a:latin typeface="Cambria" panose="02040503050406030204" pitchFamily="18" charset="0"/>
              </a:rPr>
              <a:t>Let them raise a standard </a:t>
            </a:r>
            <a:r>
              <a:rPr lang="en-US" sz="2800" b="1" u="sng" dirty="0" smtClean="0">
                <a:solidFill>
                  <a:srgbClr val="FF0000"/>
                </a:solidFill>
                <a:latin typeface="Cambria" panose="02040503050406030204" pitchFamily="18" charset="0"/>
              </a:rPr>
              <a:t>and require </a:t>
            </a:r>
            <a:r>
              <a:rPr lang="en-US" sz="2800" b="1" u="sng" dirty="0">
                <a:solidFill>
                  <a:srgbClr val="FF0000"/>
                </a:solidFill>
                <a:latin typeface="Cambria" panose="02040503050406030204" pitchFamily="18" charset="0"/>
              </a:rPr>
              <a:t>a degree</a:t>
            </a:r>
            <a:r>
              <a:rPr lang="en-US" sz="2800" dirty="0">
                <a:solidFill>
                  <a:srgbClr val="000000"/>
                </a:solidFill>
                <a:latin typeface="Cambria" panose="02040503050406030204" pitchFamily="18" charset="0"/>
              </a:rPr>
              <a:t> . . He [Christ] would rather work for fishermen than learned men who </a:t>
            </a:r>
            <a:r>
              <a:rPr lang="en-US" sz="2800" dirty="0" smtClean="0">
                <a:solidFill>
                  <a:srgbClr val="000000"/>
                </a:solidFill>
                <a:latin typeface="Cambria" panose="02040503050406030204" pitchFamily="18" charset="0"/>
              </a:rPr>
              <a:t>knew so </a:t>
            </a:r>
            <a:r>
              <a:rPr lang="en-US" sz="2800" dirty="0">
                <a:solidFill>
                  <a:srgbClr val="000000"/>
                </a:solidFill>
                <a:latin typeface="Cambria" panose="02040503050406030204" pitchFamily="18" charset="0"/>
              </a:rPr>
              <a:t>much . . </a:t>
            </a:r>
            <a:r>
              <a:rPr lang="en-US" sz="2800" b="1" u="sng" dirty="0">
                <a:solidFill>
                  <a:srgbClr val="FF0000"/>
                </a:solidFill>
                <a:latin typeface="Cambria" panose="02040503050406030204" pitchFamily="18" charset="0"/>
              </a:rPr>
              <a:t>They are not fitted for our work </a:t>
            </a:r>
            <a:r>
              <a:rPr lang="en-US" sz="2800" dirty="0">
                <a:solidFill>
                  <a:srgbClr val="000000"/>
                </a:solidFill>
                <a:latin typeface="Cambria" panose="02040503050406030204" pitchFamily="18" charset="0"/>
              </a:rPr>
              <a:t>. . We do not need the commendation of those </a:t>
            </a:r>
            <a:r>
              <a:rPr lang="en-US" sz="2800" dirty="0" smtClean="0">
                <a:solidFill>
                  <a:srgbClr val="000000"/>
                </a:solidFill>
                <a:latin typeface="Cambria" panose="02040503050406030204" pitchFamily="18" charset="0"/>
              </a:rPr>
              <a:t>that do </a:t>
            </a:r>
            <a:r>
              <a:rPr lang="en-US" sz="2800" dirty="0">
                <a:solidFill>
                  <a:srgbClr val="000000"/>
                </a:solidFill>
                <a:latin typeface="Cambria" panose="02040503050406030204" pitchFamily="18" charset="0"/>
              </a:rPr>
              <a:t>not know what true education is. </a:t>
            </a:r>
            <a:r>
              <a:rPr lang="en-US" sz="2800" b="1" u="sng" dirty="0">
                <a:solidFill>
                  <a:srgbClr val="000000"/>
                </a:solidFill>
                <a:latin typeface="Cambria" panose="02040503050406030204" pitchFamily="18" charset="0"/>
              </a:rPr>
              <a:t>We do not want their stamp. God is going to give us </a:t>
            </a:r>
            <a:r>
              <a:rPr lang="en-US" sz="2800" b="1" u="sng" dirty="0" smtClean="0">
                <a:solidFill>
                  <a:srgbClr val="000000"/>
                </a:solidFill>
                <a:latin typeface="Cambria" panose="02040503050406030204" pitchFamily="18" charset="0"/>
              </a:rPr>
              <a:t>His Holy </a:t>
            </a:r>
            <a:r>
              <a:rPr lang="en-US" sz="2800" b="1" u="sng" dirty="0">
                <a:solidFill>
                  <a:srgbClr val="000000"/>
                </a:solidFill>
                <a:latin typeface="Cambria" panose="02040503050406030204" pitchFamily="18" charset="0"/>
              </a:rPr>
              <a:t>Spirit to enlighten our understanding</a:t>
            </a:r>
            <a:r>
              <a:rPr lang="en-US" sz="2800" dirty="0">
                <a:solidFill>
                  <a:srgbClr val="000000"/>
                </a:solidFill>
                <a:latin typeface="Cambria" panose="02040503050406030204" pitchFamily="18" charset="0"/>
              </a:rPr>
              <a:t>.”—EGW, August 15, 1903.</a:t>
            </a:r>
            <a:endParaRPr lang="en-US" sz="2800" dirty="0">
              <a:latin typeface="Cambria" panose="02040503050406030204" pitchFamily="18" charset="0"/>
            </a:endParaRPr>
          </a:p>
        </p:txBody>
      </p:sp>
      <p:sp>
        <p:nvSpPr>
          <p:cNvPr id="2" name="Footer Placeholder 1"/>
          <p:cNvSpPr>
            <a:spLocks noGrp="1"/>
          </p:cNvSpPr>
          <p:nvPr>
            <p:ph type="ftr" sz="quarter" idx="11"/>
          </p:nvPr>
        </p:nvSpPr>
        <p:spPr/>
        <p:txBody>
          <a:bodyPr/>
          <a:lstStyle/>
          <a:p>
            <a:r>
              <a:rPr lang="en-US" smtClean="0"/>
              <a:t>Pondezedd@gmail.com                                              presents End Time events</a:t>
            </a:r>
            <a:endParaRPr lang="en-US"/>
          </a:p>
        </p:txBody>
      </p:sp>
      <p:sp>
        <p:nvSpPr>
          <p:cNvPr id="4" name="Slide Number Placeholder 3"/>
          <p:cNvSpPr>
            <a:spLocks noGrp="1"/>
          </p:cNvSpPr>
          <p:nvPr>
            <p:ph type="sldNum" sz="quarter" idx="12"/>
          </p:nvPr>
        </p:nvSpPr>
        <p:spPr/>
        <p:txBody>
          <a:bodyPr/>
          <a:lstStyle/>
          <a:p>
            <a:fld id="{45739C18-D670-44BA-9AB1-3311ABC6A4A0}" type="slidenum">
              <a:rPr lang="en-US" smtClean="0"/>
              <a:t>55</a:t>
            </a:fld>
            <a:endParaRPr lang="en-US"/>
          </a:p>
        </p:txBody>
      </p:sp>
    </p:spTree>
    <p:extLst>
      <p:ext uri="{BB962C8B-B14F-4D97-AF65-F5344CB8AC3E}">
        <p14:creationId xmlns:p14="http://schemas.microsoft.com/office/powerpoint/2010/main" val="28263791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9"/>
            <a:ext cx="12192000" cy="1325563"/>
          </a:xfrm>
        </p:spPr>
        <p:txBody>
          <a:bodyPr>
            <a:normAutofit fontScale="90000"/>
          </a:bodyPr>
          <a:lstStyle/>
          <a:p>
            <a:pPr algn="ctr"/>
            <a:r>
              <a:rPr lang="en-US" sz="3600" b="1" dirty="0">
                <a:solidFill>
                  <a:srgbClr val="000000"/>
                </a:solidFill>
                <a:effectLst>
                  <a:outerShdw blurRad="38100" dist="38100" dir="2700000" algn="tl">
                    <a:srgbClr val="000000">
                      <a:alpha val="43137"/>
                    </a:srgbClr>
                  </a:outerShdw>
                </a:effectLst>
                <a:latin typeface="Cambria" panose="02040503050406030204" pitchFamily="18" charset="0"/>
              </a:rPr>
              <a:t>A little over two months later, she wrote Dr. Kellogg another of many letters expressing her deep concern:</a:t>
            </a:r>
            <a:r>
              <a:rPr lang="en-US" dirty="0">
                <a:solidFill>
                  <a:srgbClr val="000000"/>
                </a:solidFill>
                <a:latin typeface="Times Roman Bold"/>
              </a:rPr>
              <a:t/>
            </a:r>
            <a:br>
              <a:rPr lang="en-US" dirty="0">
                <a:solidFill>
                  <a:srgbClr val="000000"/>
                </a:solidFill>
                <a:latin typeface="Times Roman Bold"/>
              </a:rPr>
            </a:br>
            <a:endParaRPr lang="en-US" dirty="0"/>
          </a:p>
        </p:txBody>
      </p:sp>
      <p:sp>
        <p:nvSpPr>
          <p:cNvPr id="3" name="Rectangle 2"/>
          <p:cNvSpPr/>
          <p:nvPr/>
        </p:nvSpPr>
        <p:spPr>
          <a:xfrm>
            <a:off x="245661" y="1720844"/>
            <a:ext cx="11682483" cy="3539430"/>
          </a:xfrm>
          <a:prstGeom prst="rect">
            <a:avLst/>
          </a:prstGeom>
        </p:spPr>
        <p:txBody>
          <a:bodyPr wrap="square">
            <a:spAutoFit/>
          </a:bodyPr>
          <a:lstStyle/>
          <a:p>
            <a:pPr algn="just"/>
            <a:endParaRPr lang="en-US" sz="3200" dirty="0">
              <a:solidFill>
                <a:srgbClr val="000000"/>
              </a:solidFill>
              <a:latin typeface="Cambria" panose="02040503050406030204" pitchFamily="18" charset="0"/>
            </a:endParaRPr>
          </a:p>
          <a:p>
            <a:pPr algn="just"/>
            <a:r>
              <a:rPr lang="en-US" sz="3200" dirty="0">
                <a:solidFill>
                  <a:srgbClr val="000000"/>
                </a:solidFill>
                <a:latin typeface="Cambria" panose="02040503050406030204" pitchFamily="18" charset="0"/>
              </a:rPr>
              <a:t>“Who will now consecrate themselves to the service of the Lord? Who will now </a:t>
            </a:r>
            <a:r>
              <a:rPr lang="en-US" sz="3200" dirty="0" smtClean="0">
                <a:solidFill>
                  <a:srgbClr val="000000"/>
                </a:solidFill>
                <a:latin typeface="Cambria" panose="02040503050406030204" pitchFamily="18" charset="0"/>
              </a:rPr>
              <a:t>pledge themselves </a:t>
            </a:r>
            <a:r>
              <a:rPr lang="en-US" sz="3200" dirty="0">
                <a:solidFill>
                  <a:srgbClr val="000000"/>
                </a:solidFill>
                <a:latin typeface="Cambria" panose="02040503050406030204" pitchFamily="18" charset="0"/>
              </a:rPr>
              <a:t>not to affiliate with the world, but to come out from the world and be </a:t>
            </a:r>
            <a:r>
              <a:rPr lang="en-US" sz="3200" dirty="0" smtClean="0">
                <a:solidFill>
                  <a:srgbClr val="000000"/>
                </a:solidFill>
                <a:latin typeface="Cambria" panose="02040503050406030204" pitchFamily="18" charset="0"/>
              </a:rPr>
              <a:t>separate, refusing </a:t>
            </a:r>
            <a:r>
              <a:rPr lang="en-US" sz="3200" dirty="0">
                <a:solidFill>
                  <a:srgbClr val="000000"/>
                </a:solidFill>
                <a:latin typeface="Cambria" panose="02040503050406030204" pitchFamily="18" charset="0"/>
              </a:rPr>
              <a:t>to pollute the soul with the worldly schemes and practices that have been keeping </a:t>
            </a:r>
            <a:r>
              <a:rPr lang="en-US" sz="3200" dirty="0" smtClean="0">
                <a:solidFill>
                  <a:srgbClr val="000000"/>
                </a:solidFill>
                <a:latin typeface="Cambria" panose="02040503050406030204" pitchFamily="18" charset="0"/>
              </a:rPr>
              <a:t>the church </a:t>
            </a:r>
            <a:r>
              <a:rPr lang="en-US" sz="3200" dirty="0">
                <a:solidFill>
                  <a:srgbClr val="000000"/>
                </a:solidFill>
                <a:latin typeface="Cambria" panose="02040503050406030204" pitchFamily="18" charset="0"/>
              </a:rPr>
              <a:t>under the enemy’s influence?”—8 Testimonies, p. 45</a:t>
            </a:r>
            <a:r>
              <a:rPr lang="en-US" sz="3200" dirty="0" smtClean="0">
                <a:solidFill>
                  <a:srgbClr val="000000"/>
                </a:solidFill>
                <a:latin typeface="Cambria" panose="02040503050406030204" pitchFamily="18" charset="0"/>
              </a:rPr>
              <a:t>.</a:t>
            </a:r>
            <a:endParaRPr lang="en-US" sz="3200" dirty="0">
              <a:solidFill>
                <a:srgbClr val="000000"/>
              </a:solidFill>
              <a:latin typeface="Cambria" panose="02040503050406030204" pitchFamily="18" charset="0"/>
            </a:endParaRPr>
          </a:p>
        </p:txBody>
      </p:sp>
      <p:sp>
        <p:nvSpPr>
          <p:cNvPr id="4" name="Footer Placeholder 3"/>
          <p:cNvSpPr>
            <a:spLocks noGrp="1"/>
          </p:cNvSpPr>
          <p:nvPr>
            <p:ph type="ftr" sz="quarter" idx="11"/>
          </p:nvPr>
        </p:nvSpPr>
        <p:spPr/>
        <p:txBody>
          <a:bodyPr/>
          <a:lstStyle/>
          <a:p>
            <a:r>
              <a:rPr lang="en-US" smtClean="0"/>
              <a:t>Pondezedd@gmail.com                                              presents End Time events</a:t>
            </a:r>
            <a:endParaRPr lang="en-US"/>
          </a:p>
        </p:txBody>
      </p:sp>
      <p:sp>
        <p:nvSpPr>
          <p:cNvPr id="5" name="Slide Number Placeholder 4"/>
          <p:cNvSpPr>
            <a:spLocks noGrp="1"/>
          </p:cNvSpPr>
          <p:nvPr>
            <p:ph type="sldNum" sz="quarter" idx="12"/>
          </p:nvPr>
        </p:nvSpPr>
        <p:spPr/>
        <p:txBody>
          <a:bodyPr/>
          <a:lstStyle/>
          <a:p>
            <a:fld id="{45739C18-D670-44BA-9AB1-3311ABC6A4A0}" type="slidenum">
              <a:rPr lang="en-US" smtClean="0"/>
              <a:t>56</a:t>
            </a:fld>
            <a:endParaRPr lang="en-US"/>
          </a:p>
        </p:txBody>
      </p:sp>
    </p:spTree>
    <p:extLst>
      <p:ext uri="{BB962C8B-B14F-4D97-AF65-F5344CB8AC3E}">
        <p14:creationId xmlns:p14="http://schemas.microsoft.com/office/powerpoint/2010/main" val="18749760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247864"/>
          </a:xfrm>
          <a:prstGeom prst="rect">
            <a:avLst/>
          </a:prstGeom>
        </p:spPr>
        <p:txBody>
          <a:bodyPr wrap="square">
            <a:spAutoFit/>
          </a:bodyPr>
          <a:lstStyle/>
          <a:p>
            <a:pPr algn="just"/>
            <a:r>
              <a:rPr lang="en-US" sz="2800" dirty="0">
                <a:latin typeface="Cambria" panose="02040503050406030204" pitchFamily="18" charset="0"/>
              </a:rPr>
              <a:t> "</a:t>
            </a:r>
            <a:r>
              <a:rPr lang="en-US" sz="2800" b="1" i="1" u="sng" dirty="0">
                <a:effectLst>
                  <a:outerShdw blurRad="38100" dist="38100" dir="2700000" algn="tl">
                    <a:srgbClr val="000000">
                      <a:alpha val="43137"/>
                    </a:srgbClr>
                  </a:outerShdw>
                </a:effectLst>
                <a:latin typeface="Cambria" panose="02040503050406030204" pitchFamily="18" charset="0"/>
              </a:rPr>
              <a:t>The light has been given me that tremendous pressure will be brought upon every Seventh-day Adventist with whom the world can get into close connection. We need to understand these things</a:t>
            </a:r>
            <a:r>
              <a:rPr lang="en-US" sz="2800" dirty="0">
                <a:latin typeface="Cambria" panose="02040503050406030204" pitchFamily="18" charset="0"/>
              </a:rPr>
              <a:t>. Those who seek the education that the world esteems so highly are gradually led </a:t>
            </a:r>
            <a:r>
              <a:rPr lang="en-US" sz="2800" b="1" u="sng" dirty="0">
                <a:solidFill>
                  <a:srgbClr val="FF0000"/>
                </a:solidFill>
                <a:latin typeface="Cambria" panose="02040503050406030204" pitchFamily="18" charset="0"/>
              </a:rPr>
              <a:t>farther and farther from the principles of truth until they become educated </a:t>
            </a:r>
            <a:r>
              <a:rPr lang="en-US" sz="2800" b="1" u="sng" dirty="0" err="1">
                <a:solidFill>
                  <a:srgbClr val="FF0000"/>
                </a:solidFill>
                <a:latin typeface="Cambria" panose="02040503050406030204" pitchFamily="18" charset="0"/>
              </a:rPr>
              <a:t>worldlings</a:t>
            </a:r>
            <a:r>
              <a:rPr lang="en-US" sz="2800" dirty="0">
                <a:latin typeface="Cambria" panose="02040503050406030204" pitchFamily="18" charset="0"/>
              </a:rPr>
              <a:t>. At what a price have they gained their education! They have parted with the Holy Spirit of God. They have chosen to accept what the world calls knowledge in the place of the </a:t>
            </a:r>
            <a:r>
              <a:rPr lang="en-US" sz="2800" b="1" i="1" u="sng" dirty="0">
                <a:latin typeface="Cambria" panose="02040503050406030204" pitchFamily="18" charset="0"/>
              </a:rPr>
              <a:t>truths which God has committed to men through his ministers and prophets and apostles</a:t>
            </a:r>
            <a:r>
              <a:rPr lang="en-US" sz="2800" dirty="0">
                <a:latin typeface="Cambria" panose="02040503050406030204" pitchFamily="18" charset="0"/>
              </a:rPr>
              <a:t>. And there are some who, having secured this worldly education, think that they can introduce it into our schools, but let me tell you that you must not take what the world calls the higher education and bring it into our schools and sanitariums and </a:t>
            </a:r>
            <a:r>
              <a:rPr lang="en-US" sz="2800" dirty="0" smtClean="0">
                <a:latin typeface="Cambria" panose="02040503050406030204" pitchFamily="18" charset="0"/>
              </a:rPr>
              <a:t>churches. </a:t>
            </a:r>
            <a:r>
              <a:rPr lang="en-US" sz="2800" dirty="0">
                <a:latin typeface="Cambria" panose="02040503050406030204" pitchFamily="18" charset="0"/>
              </a:rPr>
              <a:t>I speak to you definitely; </a:t>
            </a:r>
            <a:r>
              <a:rPr lang="en-US" sz="2800" b="1" i="1" u="sng" dirty="0">
                <a:latin typeface="Cambria" panose="02040503050406030204" pitchFamily="18" charset="0"/>
              </a:rPr>
              <a:t>this must not be done  </a:t>
            </a:r>
            <a:r>
              <a:rPr lang="en-US" sz="2800" dirty="0">
                <a:latin typeface="Cambria" panose="02040503050406030204" pitchFamily="18" charset="0"/>
              </a:rPr>
              <a:t>{PH049 11.1} </a:t>
            </a:r>
          </a:p>
          <a:p>
            <a:r>
              <a:rPr lang="en-US" dirty="0"/>
              <a:t> </a:t>
            </a:r>
          </a:p>
          <a:p>
            <a:r>
              <a:rPr lang="en-US" dirty="0"/>
              <a:t> </a:t>
            </a:r>
          </a:p>
        </p:txBody>
      </p:sp>
      <p:sp>
        <p:nvSpPr>
          <p:cNvPr id="3" name="Footer Placeholder 2"/>
          <p:cNvSpPr>
            <a:spLocks noGrp="1"/>
          </p:cNvSpPr>
          <p:nvPr>
            <p:ph type="ftr" sz="quarter" idx="11"/>
          </p:nvPr>
        </p:nvSpPr>
        <p:spPr/>
        <p:txBody>
          <a:bodyPr/>
          <a:lstStyle/>
          <a:p>
            <a:r>
              <a:rPr lang="en-US" smtClean="0"/>
              <a:t>Pondezedd@gmail.com                                              presents End Time events</a:t>
            </a:r>
            <a:endParaRPr lang="en-US"/>
          </a:p>
        </p:txBody>
      </p:sp>
      <p:sp>
        <p:nvSpPr>
          <p:cNvPr id="4" name="Slide Number Placeholder 3"/>
          <p:cNvSpPr>
            <a:spLocks noGrp="1"/>
          </p:cNvSpPr>
          <p:nvPr>
            <p:ph type="sldNum" sz="quarter" idx="12"/>
          </p:nvPr>
        </p:nvSpPr>
        <p:spPr/>
        <p:txBody>
          <a:bodyPr/>
          <a:lstStyle/>
          <a:p>
            <a:fld id="{45739C18-D670-44BA-9AB1-3311ABC6A4A0}" type="slidenum">
              <a:rPr lang="en-US" smtClean="0"/>
              <a:t>57</a:t>
            </a:fld>
            <a:endParaRPr lang="en-US"/>
          </a:p>
        </p:txBody>
      </p:sp>
    </p:spTree>
    <p:extLst>
      <p:ext uri="{BB962C8B-B14F-4D97-AF65-F5344CB8AC3E}">
        <p14:creationId xmlns:p14="http://schemas.microsoft.com/office/powerpoint/2010/main" val="30980790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543" y="182880"/>
            <a:ext cx="11887200" cy="5509200"/>
          </a:xfrm>
          <a:prstGeom prst="rect">
            <a:avLst/>
          </a:prstGeom>
        </p:spPr>
        <p:txBody>
          <a:bodyPr wrap="square">
            <a:spAutoFit/>
          </a:bodyPr>
          <a:lstStyle/>
          <a:p>
            <a:pPr algn="ctr"/>
            <a:r>
              <a:rPr lang="en-US" sz="3200" b="1" i="1" u="sng" dirty="0">
                <a:solidFill>
                  <a:srgbClr val="FF0000"/>
                </a:solidFill>
                <a:effectLst>
                  <a:outerShdw blurRad="38100" dist="38100" dir="2700000" algn="tl">
                    <a:srgbClr val="000000">
                      <a:alpha val="43137"/>
                    </a:srgbClr>
                  </a:outerShdw>
                </a:effectLst>
                <a:latin typeface="Cambria" panose="02040503050406030204" pitchFamily="18" charset="0"/>
              </a:rPr>
              <a:t>In 1906, Ellen White wrote a letter to a young man who was inquiring whether he should </a:t>
            </a:r>
            <a:r>
              <a:rPr lang="en-US" sz="3200" b="1" i="1" u="sng" dirty="0" smtClean="0">
                <a:solidFill>
                  <a:srgbClr val="FF0000"/>
                </a:solidFill>
                <a:effectLst>
                  <a:outerShdw blurRad="38100" dist="38100" dir="2700000" algn="tl">
                    <a:srgbClr val="000000">
                      <a:alpha val="43137"/>
                    </a:srgbClr>
                  </a:outerShdw>
                </a:effectLst>
                <a:latin typeface="Cambria" panose="02040503050406030204" pitchFamily="18" charset="0"/>
              </a:rPr>
              <a:t>enter a </a:t>
            </a:r>
            <a:r>
              <a:rPr lang="en-US" sz="3200" b="1" i="1" u="sng" dirty="0">
                <a:solidFill>
                  <a:srgbClr val="FF0000"/>
                </a:solidFill>
                <a:effectLst>
                  <a:outerShdw blurRad="38100" dist="38100" dir="2700000" algn="tl">
                    <a:srgbClr val="000000">
                      <a:alpha val="43137"/>
                    </a:srgbClr>
                  </a:outerShdw>
                </a:effectLst>
                <a:latin typeface="Cambria" panose="02040503050406030204" pitchFamily="18" charset="0"/>
              </a:rPr>
              <a:t>school of osteopathy</a:t>
            </a:r>
            <a:r>
              <a:rPr lang="en-US" sz="3200" b="1" i="1" u="sng" dirty="0" smtClean="0">
                <a:solidFill>
                  <a:srgbClr val="FF0000"/>
                </a:solidFill>
                <a:effectLst>
                  <a:outerShdw blurRad="38100" dist="38100" dir="2700000" algn="tl">
                    <a:srgbClr val="000000">
                      <a:alpha val="43137"/>
                    </a:srgbClr>
                  </a:outerShdw>
                </a:effectLst>
                <a:latin typeface="Cambria" panose="02040503050406030204" pitchFamily="18" charset="0"/>
              </a:rPr>
              <a:t>:</a:t>
            </a:r>
          </a:p>
          <a:p>
            <a:pPr algn="just"/>
            <a:endParaRPr lang="en-US" sz="3600" dirty="0">
              <a:solidFill>
                <a:srgbClr val="000000"/>
              </a:solidFill>
              <a:latin typeface="Cambria" panose="02040503050406030204" pitchFamily="18" charset="0"/>
            </a:endParaRPr>
          </a:p>
          <a:p>
            <a:pPr algn="just"/>
            <a:r>
              <a:rPr lang="en-US" sz="3600" dirty="0">
                <a:solidFill>
                  <a:srgbClr val="000000"/>
                </a:solidFill>
                <a:latin typeface="Cambria" panose="02040503050406030204" pitchFamily="18" charset="0"/>
              </a:rPr>
              <a:t>“It has frequently been seen that what seemed to be favorable opportunities for obtaining </a:t>
            </a:r>
            <a:r>
              <a:rPr lang="en-US" sz="3600" dirty="0" smtClean="0">
                <a:solidFill>
                  <a:srgbClr val="000000"/>
                </a:solidFill>
                <a:latin typeface="Cambria" panose="02040503050406030204" pitchFamily="18" charset="0"/>
              </a:rPr>
              <a:t>an education </a:t>
            </a:r>
            <a:r>
              <a:rPr lang="en-US" sz="3600" dirty="0">
                <a:solidFill>
                  <a:srgbClr val="000000"/>
                </a:solidFill>
                <a:latin typeface="Cambria" panose="02040503050406030204" pitchFamily="18" charset="0"/>
              </a:rPr>
              <a:t>in </a:t>
            </a:r>
            <a:r>
              <a:rPr lang="en-US" sz="3600" dirty="0" smtClean="0">
                <a:solidFill>
                  <a:srgbClr val="000000"/>
                </a:solidFill>
                <a:latin typeface="Cambria" panose="02040503050406030204" pitchFamily="18" charset="0"/>
              </a:rPr>
              <a:t>worldly institutions </a:t>
            </a:r>
            <a:r>
              <a:rPr lang="en-US" sz="3600" dirty="0">
                <a:solidFill>
                  <a:srgbClr val="000000"/>
                </a:solidFill>
                <a:latin typeface="Cambria" panose="02040503050406030204" pitchFamily="18" charset="0"/>
              </a:rPr>
              <a:t>were snares of the enemy</a:t>
            </a:r>
            <a:r>
              <a:rPr lang="en-US" sz="3600" b="1" u="sng" dirty="0">
                <a:solidFill>
                  <a:srgbClr val="FF0000"/>
                </a:solidFill>
                <a:latin typeface="Cambria" panose="02040503050406030204" pitchFamily="18" charset="0"/>
              </a:rPr>
              <a:t>. The time of the student has </a:t>
            </a:r>
            <a:r>
              <a:rPr lang="en-US" sz="3600" b="1" u="sng" dirty="0" smtClean="0">
                <a:solidFill>
                  <a:srgbClr val="FF0000"/>
                </a:solidFill>
                <a:latin typeface="Cambria" panose="02040503050406030204" pitchFamily="18" charset="0"/>
              </a:rPr>
              <a:t>been occupied</a:t>
            </a:r>
            <a:r>
              <a:rPr lang="en-US" sz="3600" b="1" u="sng" dirty="0">
                <a:solidFill>
                  <a:srgbClr val="FF0000"/>
                </a:solidFill>
                <a:latin typeface="Cambria" panose="02040503050406030204" pitchFamily="18" charset="0"/>
              </a:rPr>
              <a:t>, to the exclusion of the study of God’s Word. They have completed the course </a:t>
            </a:r>
            <a:r>
              <a:rPr lang="en-US" sz="3600" b="1" u="sng" dirty="0" smtClean="0">
                <a:solidFill>
                  <a:srgbClr val="FF0000"/>
                </a:solidFill>
                <a:latin typeface="Cambria" panose="02040503050406030204" pitchFamily="18" charset="0"/>
              </a:rPr>
              <a:t>of study</a:t>
            </a:r>
            <a:r>
              <a:rPr lang="en-US" sz="3600" b="1" u="sng" dirty="0">
                <a:solidFill>
                  <a:srgbClr val="FF0000"/>
                </a:solidFill>
                <a:latin typeface="Cambria" panose="02040503050406030204" pitchFamily="18" charset="0"/>
              </a:rPr>
              <a:t>, but they were not fitted to take up the study of the work of God.”</a:t>
            </a:r>
            <a:r>
              <a:rPr lang="en-US" sz="3600" dirty="0">
                <a:solidFill>
                  <a:srgbClr val="000000"/>
                </a:solidFill>
                <a:latin typeface="Cambria" panose="02040503050406030204" pitchFamily="18" charset="0"/>
              </a:rPr>
              <a:t>—EGW, September 3, </a:t>
            </a:r>
            <a:r>
              <a:rPr lang="en-US" sz="3600" dirty="0" smtClean="0">
                <a:solidFill>
                  <a:srgbClr val="000000"/>
                </a:solidFill>
                <a:latin typeface="Cambria" panose="02040503050406030204" pitchFamily="18" charset="0"/>
              </a:rPr>
              <a:t>1906</a:t>
            </a:r>
            <a:r>
              <a:rPr lang="en-US" sz="3600" dirty="0">
                <a:solidFill>
                  <a:srgbClr val="000000"/>
                </a:solidFill>
                <a:latin typeface="Cambria" panose="02040503050406030204" pitchFamily="18" charset="0"/>
              </a:rPr>
              <a:t>. </a:t>
            </a:r>
            <a:endParaRPr lang="en-US" sz="3600" dirty="0">
              <a:latin typeface="Cambria" panose="02040503050406030204" pitchFamily="18" charset="0"/>
            </a:endParaRPr>
          </a:p>
        </p:txBody>
      </p:sp>
      <p:sp>
        <p:nvSpPr>
          <p:cNvPr id="3" name="Footer Placeholder 2"/>
          <p:cNvSpPr>
            <a:spLocks noGrp="1"/>
          </p:cNvSpPr>
          <p:nvPr>
            <p:ph type="ftr" sz="quarter" idx="11"/>
          </p:nvPr>
        </p:nvSpPr>
        <p:spPr/>
        <p:txBody>
          <a:bodyPr/>
          <a:lstStyle/>
          <a:p>
            <a:r>
              <a:rPr lang="en-US" smtClean="0"/>
              <a:t>Pondezedd@gmail.com                                              presents End Time events</a:t>
            </a:r>
            <a:endParaRPr lang="en-US"/>
          </a:p>
        </p:txBody>
      </p:sp>
      <p:sp>
        <p:nvSpPr>
          <p:cNvPr id="4" name="Slide Number Placeholder 3"/>
          <p:cNvSpPr>
            <a:spLocks noGrp="1"/>
          </p:cNvSpPr>
          <p:nvPr>
            <p:ph type="sldNum" sz="quarter" idx="12"/>
          </p:nvPr>
        </p:nvSpPr>
        <p:spPr/>
        <p:txBody>
          <a:bodyPr/>
          <a:lstStyle/>
          <a:p>
            <a:fld id="{45739C18-D670-44BA-9AB1-3311ABC6A4A0}" type="slidenum">
              <a:rPr lang="en-US" smtClean="0"/>
              <a:t>58</a:t>
            </a:fld>
            <a:endParaRPr lang="en-US"/>
          </a:p>
        </p:txBody>
      </p:sp>
    </p:spTree>
    <p:extLst>
      <p:ext uri="{BB962C8B-B14F-4D97-AF65-F5344CB8AC3E}">
        <p14:creationId xmlns:p14="http://schemas.microsoft.com/office/powerpoint/2010/main" val="1838502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972417" y="6243638"/>
            <a:ext cx="3860800" cy="457200"/>
          </a:xfrm>
        </p:spPr>
        <p:txBody>
          <a:bodyPr/>
          <a:lstStyle/>
          <a:p>
            <a:pPr>
              <a:defRPr/>
            </a:pPr>
            <a:r>
              <a:rPr lang="en-US" dirty="0" smtClean="0">
                <a:solidFill>
                  <a:srgbClr val="FFFFFF"/>
                </a:solidFill>
              </a:rPr>
              <a:t>Pondezedd@gmail.com                                              presents End Time events</a:t>
            </a:r>
            <a:endParaRPr lang="en-US" dirty="0">
              <a:solidFill>
                <a:srgbClr val="FFFFFF"/>
              </a:solidFill>
            </a:endParaRPr>
          </a:p>
        </p:txBody>
      </p:sp>
      <p:sp>
        <p:nvSpPr>
          <p:cNvPr id="3" name="Slide Number Placeholder 2"/>
          <p:cNvSpPr>
            <a:spLocks noGrp="1"/>
          </p:cNvSpPr>
          <p:nvPr>
            <p:ph type="sldNum" sz="quarter" idx="12"/>
          </p:nvPr>
        </p:nvSpPr>
        <p:spPr/>
        <p:txBody>
          <a:bodyPr/>
          <a:lstStyle/>
          <a:p>
            <a:fld id="{586AD962-FC2C-4284-A6AF-26C0E2B67978}" type="slidenum">
              <a:rPr lang="en-US" smtClean="0">
                <a:solidFill>
                  <a:srgbClr val="FFFFFF"/>
                </a:solidFill>
              </a:rPr>
              <a:pPr/>
              <a:t>6</a:t>
            </a:fld>
            <a:endParaRPr lang="en-US" dirty="0">
              <a:solidFill>
                <a:srgbClr val="FFFFFF"/>
              </a:solidFill>
            </a:endParaRPr>
          </a:p>
        </p:txBody>
      </p:sp>
      <p:pic>
        <p:nvPicPr>
          <p:cNvPr id="4" name="Picture 3"/>
          <p:cNvPicPr>
            <a:picLocks noChangeAspect="1"/>
          </p:cNvPicPr>
          <p:nvPr/>
        </p:nvPicPr>
        <p:blipFill>
          <a:blip r:embed="rId3"/>
          <a:stretch>
            <a:fillRect/>
          </a:stretch>
        </p:blipFill>
        <p:spPr>
          <a:xfrm>
            <a:off x="283339" y="965961"/>
            <a:ext cx="11745532" cy="4829577"/>
          </a:xfrm>
          <a:prstGeom prst="rect">
            <a:avLst/>
          </a:prstGeom>
        </p:spPr>
      </p:pic>
    </p:spTree>
    <p:extLst>
      <p:ext uri="{BB962C8B-B14F-4D97-AF65-F5344CB8AC3E}">
        <p14:creationId xmlns:p14="http://schemas.microsoft.com/office/powerpoint/2010/main" val="1520050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solidFill>
                  <a:srgbClr val="FFFFFF"/>
                </a:solidFill>
              </a:rPr>
              <a:t>Pondezedd@gmail.com                                              presents End Time events</a:t>
            </a:r>
            <a:endParaRPr lang="en-US" dirty="0">
              <a:solidFill>
                <a:srgbClr val="FFFFFF"/>
              </a:solidFill>
            </a:endParaRPr>
          </a:p>
        </p:txBody>
      </p:sp>
      <p:sp>
        <p:nvSpPr>
          <p:cNvPr id="3" name="Slide Number Placeholder 2"/>
          <p:cNvSpPr>
            <a:spLocks noGrp="1"/>
          </p:cNvSpPr>
          <p:nvPr>
            <p:ph type="sldNum" sz="quarter" idx="12"/>
          </p:nvPr>
        </p:nvSpPr>
        <p:spPr/>
        <p:txBody>
          <a:bodyPr/>
          <a:lstStyle/>
          <a:p>
            <a:fld id="{586AD962-FC2C-4284-A6AF-26C0E2B67978}" type="slidenum">
              <a:rPr lang="en-US" smtClean="0">
                <a:solidFill>
                  <a:srgbClr val="FFFFFF"/>
                </a:solidFill>
              </a:rPr>
              <a:pPr/>
              <a:t>7</a:t>
            </a:fld>
            <a:endParaRPr lang="en-US" dirty="0">
              <a:solidFill>
                <a:srgbClr val="FFFFFF"/>
              </a:solidFill>
            </a:endParaRPr>
          </a:p>
        </p:txBody>
      </p:sp>
      <p:pic>
        <p:nvPicPr>
          <p:cNvPr id="4" name="Picture 3"/>
          <p:cNvPicPr>
            <a:picLocks noChangeAspect="1"/>
          </p:cNvPicPr>
          <p:nvPr/>
        </p:nvPicPr>
        <p:blipFill>
          <a:blip r:embed="rId3"/>
          <a:stretch>
            <a:fillRect/>
          </a:stretch>
        </p:blipFill>
        <p:spPr>
          <a:xfrm>
            <a:off x="180334" y="334897"/>
            <a:ext cx="11732655" cy="5908787"/>
          </a:xfrm>
          <a:prstGeom prst="rect">
            <a:avLst/>
          </a:prstGeom>
        </p:spPr>
      </p:pic>
    </p:spTree>
    <p:extLst>
      <p:ext uri="{BB962C8B-B14F-4D97-AF65-F5344CB8AC3E}">
        <p14:creationId xmlns:p14="http://schemas.microsoft.com/office/powerpoint/2010/main" val="732262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solidFill>
                  <a:srgbClr val="FFFFFF"/>
                </a:solidFill>
              </a:rPr>
              <a:t>Pondezedd@gmail.com                                              presents End Time events</a:t>
            </a:r>
            <a:endParaRPr lang="en-US" dirty="0">
              <a:solidFill>
                <a:srgbClr val="FFFFFF"/>
              </a:solidFill>
            </a:endParaRPr>
          </a:p>
        </p:txBody>
      </p:sp>
      <p:sp>
        <p:nvSpPr>
          <p:cNvPr id="3" name="Slide Number Placeholder 2"/>
          <p:cNvSpPr>
            <a:spLocks noGrp="1"/>
          </p:cNvSpPr>
          <p:nvPr>
            <p:ph type="sldNum" sz="quarter" idx="12"/>
          </p:nvPr>
        </p:nvSpPr>
        <p:spPr/>
        <p:txBody>
          <a:bodyPr/>
          <a:lstStyle/>
          <a:p>
            <a:fld id="{586AD962-FC2C-4284-A6AF-26C0E2B67978}" type="slidenum">
              <a:rPr lang="en-US" smtClean="0">
                <a:solidFill>
                  <a:srgbClr val="FFFFFF"/>
                </a:solidFill>
              </a:rPr>
              <a:pPr/>
              <a:t>8</a:t>
            </a:fld>
            <a:endParaRPr lang="en-US" dirty="0">
              <a:solidFill>
                <a:srgbClr val="FFFFFF"/>
              </a:solidFill>
            </a:endParaRPr>
          </a:p>
        </p:txBody>
      </p:sp>
      <p:pic>
        <p:nvPicPr>
          <p:cNvPr id="4" name="Picture 3"/>
          <p:cNvPicPr>
            <a:picLocks noChangeAspect="1"/>
          </p:cNvPicPr>
          <p:nvPr/>
        </p:nvPicPr>
        <p:blipFill>
          <a:blip r:embed="rId3"/>
          <a:stretch>
            <a:fillRect/>
          </a:stretch>
        </p:blipFill>
        <p:spPr>
          <a:xfrm>
            <a:off x="553795" y="476518"/>
            <a:ext cx="11191740" cy="5767120"/>
          </a:xfrm>
          <a:prstGeom prst="rect">
            <a:avLst/>
          </a:prstGeom>
        </p:spPr>
      </p:pic>
    </p:spTree>
    <p:extLst>
      <p:ext uri="{BB962C8B-B14F-4D97-AF65-F5344CB8AC3E}">
        <p14:creationId xmlns:p14="http://schemas.microsoft.com/office/powerpoint/2010/main" val="2642547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solidFill>
                  <a:srgbClr val="FFFFFF"/>
                </a:solidFill>
              </a:rPr>
              <a:t>Pondezedd@gmail.com                                              presents End Time events</a:t>
            </a:r>
            <a:endParaRPr lang="en-US" dirty="0">
              <a:solidFill>
                <a:srgbClr val="FFFFFF"/>
              </a:solidFill>
            </a:endParaRPr>
          </a:p>
        </p:txBody>
      </p:sp>
      <p:sp>
        <p:nvSpPr>
          <p:cNvPr id="3" name="Slide Number Placeholder 2"/>
          <p:cNvSpPr>
            <a:spLocks noGrp="1"/>
          </p:cNvSpPr>
          <p:nvPr>
            <p:ph type="sldNum" sz="quarter" idx="12"/>
          </p:nvPr>
        </p:nvSpPr>
        <p:spPr/>
        <p:txBody>
          <a:bodyPr/>
          <a:lstStyle/>
          <a:p>
            <a:fld id="{586AD962-FC2C-4284-A6AF-26C0E2B67978}" type="slidenum">
              <a:rPr lang="en-US" smtClean="0">
                <a:solidFill>
                  <a:srgbClr val="FFFFFF"/>
                </a:solidFill>
              </a:rPr>
              <a:pPr/>
              <a:t>9</a:t>
            </a:fld>
            <a:endParaRPr lang="en-US" dirty="0">
              <a:solidFill>
                <a:srgbClr val="FFFFFF"/>
              </a:solidFill>
            </a:endParaRPr>
          </a:p>
        </p:txBody>
      </p:sp>
      <p:pic>
        <p:nvPicPr>
          <p:cNvPr id="4" name="Picture 3"/>
          <p:cNvPicPr>
            <a:picLocks noChangeAspect="1"/>
          </p:cNvPicPr>
          <p:nvPr/>
        </p:nvPicPr>
        <p:blipFill>
          <a:blip r:embed="rId3"/>
          <a:stretch>
            <a:fillRect/>
          </a:stretch>
        </p:blipFill>
        <p:spPr>
          <a:xfrm>
            <a:off x="360611" y="528079"/>
            <a:ext cx="11668260" cy="5525037"/>
          </a:xfrm>
          <a:prstGeom prst="rect">
            <a:avLst/>
          </a:prstGeom>
        </p:spPr>
      </p:pic>
    </p:spTree>
    <p:extLst>
      <p:ext uri="{BB962C8B-B14F-4D97-AF65-F5344CB8AC3E}">
        <p14:creationId xmlns:p14="http://schemas.microsoft.com/office/powerpoint/2010/main" val="3753220949"/>
      </p:ext>
    </p:extLst>
  </p:cSld>
  <p:clrMapOvr>
    <a:masterClrMapping/>
  </p:clrMapOvr>
  <p:timing>
    <p:tnLst>
      <p:par>
        <p:cTn id="1" dur="indefinite" restart="never" nodeType="tmRoot"/>
      </p:par>
    </p:tnLst>
  </p:timing>
</p:sld>
</file>

<file path=ppt/theme/_rels/them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otalTime>893</TotalTime>
  <Words>5467</Words>
  <Application>Microsoft Office PowerPoint</Application>
  <PresentationFormat>Custom</PresentationFormat>
  <Paragraphs>281</Paragraphs>
  <Slides>58</Slides>
  <Notes>58</Notes>
  <HiddenSlides>0</HiddenSlides>
  <MMClips>0</MMClips>
  <ScaleCrop>false</ScaleCrop>
  <HeadingPairs>
    <vt:vector size="4" baseType="variant">
      <vt:variant>
        <vt:lpstr>Theme</vt:lpstr>
      </vt:variant>
      <vt:variant>
        <vt:i4>5</vt:i4>
      </vt:variant>
      <vt:variant>
        <vt:lpstr>Slide Titles</vt:lpstr>
      </vt:variant>
      <vt:variant>
        <vt:i4>58</vt:i4>
      </vt:variant>
    </vt:vector>
  </HeadingPairs>
  <TitlesOfParts>
    <vt:vector size="63" baseType="lpstr">
      <vt:lpstr>Office Theme</vt:lpstr>
      <vt:lpstr>1_Beam</vt:lpstr>
      <vt:lpstr>4_Office Theme</vt:lpstr>
      <vt:lpstr>7_Office Theme</vt:lpstr>
      <vt:lpstr>Median</vt:lpstr>
      <vt:lpstr>BROKEN BLUEPRINT </vt:lpstr>
      <vt:lpstr>HOW MANY FAMILIES WILL PERFECT CHARACTER WHILE LIVING IN THE CITIES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METHODS EMPLOYED BY JESUITS TO EXTINGUISH PROTESTANTISM</vt:lpstr>
      <vt:lpstr>PowerPoint Presentation</vt:lpstr>
      <vt:lpstr>PowerPoint Presentation</vt:lpstr>
      <vt:lpstr>PowerPoint Presentation</vt:lpstr>
      <vt:lpstr>PowerPoint Presentation</vt:lpstr>
      <vt:lpstr>PowerPoint Presentation</vt:lpstr>
      <vt:lpstr>PowerPoint Presentation</vt:lpstr>
      <vt:lpstr>GRADING HAS NEVER BEEN GOD’S METHOD!!</vt:lpstr>
      <vt:lpstr>PowerPoint Presentation</vt:lpstr>
      <vt:lpstr>PowerPoint Presentation</vt:lpstr>
      <vt:lpstr>PowerPoint Presentation</vt:lpstr>
      <vt:lpstr>YOU CAN’T ENTUST THE WORLD WITH YOUR CHILD</vt:lpstr>
      <vt:lpstr>CHRIST HOME SCHOOLED</vt:lpstr>
      <vt:lpstr>PARENTS MUST WAKE UP</vt:lpstr>
      <vt:lpstr>SPENDING MONEY FOR CHAFF</vt:lpstr>
      <vt:lpstr>EDUCATION MEANS ETERNITY</vt:lpstr>
      <vt:lpstr>GREAT SUBJECT OF STUDY</vt:lpstr>
      <vt:lpstr>NO TRIFFLING</vt:lpstr>
      <vt:lpstr>EDUCATION AND PROBATION</vt:lpstr>
      <vt:lpstr>PowerPoint Presentation</vt:lpstr>
      <vt:lpstr>SHAKING</vt:lpstr>
      <vt:lpstr>UNIVERSITIES:GATES OF HELL</vt:lpstr>
      <vt:lpstr>PowerPoint Presentation</vt:lpstr>
      <vt:lpstr>THAT WE MAY BE LIKE ALL THE NATIONS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TRACING THE EDUCATION OF WATCHMEN</vt:lpstr>
      <vt:lpstr> </vt:lpstr>
      <vt:lpstr>WELL WHAT OF OUR TITLES?</vt:lpstr>
      <vt:lpstr>PowerPoint Presentation</vt:lpstr>
      <vt:lpstr>PowerPoint Presentation</vt:lpstr>
      <vt:lpstr>PowerPoint Presentation</vt:lpstr>
      <vt:lpstr>PowerPoint Presentation</vt:lpstr>
      <vt:lpstr>PowerPoint Presentation</vt:lpstr>
      <vt:lpstr>A little over two months later, she wrote Dr. Kellogg another of many letters expressing her deep concern: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SPIRITUAL AMNESIA</dc:title>
  <dc:creator>Ecclesiastes</dc:creator>
  <cp:lastModifiedBy>Sami LW</cp:lastModifiedBy>
  <cp:revision>88</cp:revision>
  <dcterms:created xsi:type="dcterms:W3CDTF">2015-11-18T18:55:39Z</dcterms:created>
  <dcterms:modified xsi:type="dcterms:W3CDTF">2019-01-18T17:23:57Z</dcterms:modified>
</cp:coreProperties>
</file>